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sldx" ContentType="application/vnd.openxmlformats-officedocument.presentationml.slide"/>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325" r:id="rId5"/>
    <p:sldId id="326" r:id="rId6"/>
    <p:sldId id="341" r:id="rId7"/>
    <p:sldId id="342" r:id="rId8"/>
    <p:sldId id="343" r:id="rId9"/>
    <p:sldId id="344" r:id="rId10"/>
    <p:sldId id="381" r:id="rId11"/>
    <p:sldId id="368" r:id="rId12"/>
    <p:sldId id="369" r:id="rId13"/>
    <p:sldId id="346" r:id="rId14"/>
    <p:sldId id="367" r:id="rId15"/>
    <p:sldId id="347" r:id="rId16"/>
    <p:sldId id="348" r:id="rId17"/>
    <p:sldId id="350" r:id="rId18"/>
    <p:sldId id="351" r:id="rId19"/>
    <p:sldId id="370" r:id="rId20"/>
    <p:sldId id="371" r:id="rId21"/>
    <p:sldId id="372" r:id="rId22"/>
    <p:sldId id="373" r:id="rId23"/>
    <p:sldId id="374" r:id="rId24"/>
    <p:sldId id="375" r:id="rId25"/>
    <p:sldId id="376" r:id="rId26"/>
    <p:sldId id="377" r:id="rId27"/>
    <p:sldId id="378" r:id="rId28"/>
    <p:sldId id="379" r:id="rId29"/>
    <p:sldId id="380" r:id="rId30"/>
    <p:sldId id="33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73FC6C-CCB9-4474-880D-086DAB80F2CA}">
          <p14:sldIdLst>
            <p14:sldId id="325"/>
            <p14:sldId id="326"/>
            <p14:sldId id="341"/>
            <p14:sldId id="342"/>
            <p14:sldId id="343"/>
            <p14:sldId id="344"/>
            <p14:sldId id="381"/>
          </p14:sldIdLst>
        </p14:section>
        <p14:section name="Untitled Section" id="{8B54AA92-11E5-487E-AC1D-FF1B83A14187}">
          <p14:sldIdLst>
            <p14:sldId id="368"/>
            <p14:sldId id="369"/>
            <p14:sldId id="346"/>
            <p14:sldId id="367"/>
            <p14:sldId id="347"/>
            <p14:sldId id="348"/>
            <p14:sldId id="350"/>
            <p14:sldId id="351"/>
            <p14:sldId id="370"/>
            <p14:sldId id="371"/>
            <p14:sldId id="372"/>
            <p14:sldId id="373"/>
            <p14:sldId id="374"/>
            <p14:sldId id="375"/>
            <p14:sldId id="376"/>
            <p14:sldId id="377"/>
            <p14:sldId id="378"/>
            <p14:sldId id="379"/>
            <p14:sldId id="380"/>
            <p14:sldId id="339"/>
          </p14:sldIdLst>
        </p14:section>
      </p14:sectionLst>
    </p:ext>
    <p:ext uri="{EFAFB233-063F-42B5-8137-9DF3F51BA10A}">
      <p15:sldGuideLst xmlns=""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Lalit" initials="L" lastIdx="1" clrIdx="3">
    <p:extLst>
      <p:ext uri="{19B8F6BF-5375-455C-9EA6-DF929625EA0E}">
        <p15:presenceInfo xmlns="" xmlns:p15="http://schemas.microsoft.com/office/powerpoint/2012/main" userId="4baeaab80c0ab5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50447C"/>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3741" autoAdjust="0"/>
  </p:normalViewPr>
  <p:slideViewPr>
    <p:cSldViewPr snapToGrid="0">
      <p:cViewPr>
        <p:scale>
          <a:sx n="75" d="100"/>
          <a:sy n="75" d="100"/>
        </p:scale>
        <p:origin x="-416" y="-488"/>
      </p:cViewPr>
      <p:guideLst>
        <p:guide orient="horz" pos="384"/>
        <p:guide pos="81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2/2/2023</a:t>
            </a:fld>
            <a:endParaRPr lang="en-US" dirty="0"/>
          </a:p>
        </p:txBody>
      </p:sp>
      <p:sp>
        <p:nvSpPr>
          <p:cNvPr id="4" name="Footer Placeholder 3">
            <a:extLst>
              <a:ext uri="{FF2B5EF4-FFF2-40B4-BE49-F238E27FC236}">
                <a16:creationId xmlns=""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youtu.be/BsVQ_cBmEwg" TargetMode="External"/><Relationship Id="rId3" Type="http://schemas.openxmlformats.org/officeDocument/2006/relationships/image" Target="../media/image21.emf"/><Relationship Id="rId7" Type="http://schemas.openxmlformats.org/officeDocument/2006/relationships/hyperlink" Target="https://www.youtube.com/live/sHeJgKBaiAI?feature=shar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youtu.be/buoSzgX9yM4" TargetMode="External"/><Relationship Id="rId5" Type="http://schemas.openxmlformats.org/officeDocument/2006/relationships/image" Target="../media/image23.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7EF4BB8F-EDDF-6914-7A1E-237CE16A731C}"/>
              </a:ext>
            </a:extLst>
          </p:cNvPr>
          <p:cNvSpPr>
            <a:spLocks noGrp="1"/>
          </p:cNvSpPr>
          <p:nvPr>
            <p:ph type="title"/>
          </p:nvPr>
        </p:nvSpPr>
        <p:spPr>
          <a:xfrm>
            <a:off x="1437170" y="547257"/>
            <a:ext cx="9317653" cy="640080"/>
          </a:xfrm>
        </p:spPr>
        <p:txBody>
          <a:bodyPr/>
          <a:lstStyle/>
          <a:p>
            <a:r>
              <a:rPr lang="en-US" sz="3200" b="1" dirty="0">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rPr>
              <a:t>A COMPUTER ASSISTANT ACCESSIBLE THROUGH VOICE</a:t>
            </a:r>
            <a:endParaRPr lang="en-IN" sz="3200" b="1" dirty="0">
              <a:effectLst>
                <a:outerShdw blurRad="38100" dist="38100" dir="2700000" algn="tl">
                  <a:srgbClr val="000000">
                    <a:alpha val="43137"/>
                  </a:srgbClr>
                </a:outerShdw>
              </a:effectLst>
              <a:latin typeface="Agency FB" panose="020B050302020202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CB16B26E-55A5-0165-F4C4-C15AED9E463F}"/>
              </a:ext>
            </a:extLst>
          </p:cNvPr>
          <p:cNvSpPr txBox="1"/>
          <p:nvPr/>
        </p:nvSpPr>
        <p:spPr>
          <a:xfrm>
            <a:off x="3782120" y="1420627"/>
            <a:ext cx="4794589" cy="954107"/>
          </a:xfrm>
          <a:prstGeom prst="rect">
            <a:avLst/>
          </a:prstGeom>
          <a:noFill/>
        </p:spPr>
        <p:txBody>
          <a:bodyPr wrap="square" rtlCol="0">
            <a:spAutoFit/>
          </a:bodyPr>
          <a:lstStyle/>
          <a:p>
            <a:pPr algn="ctr"/>
            <a:r>
              <a:rPr lang="en-US" dirty="0">
                <a:latin typeface="Arial Narrow" panose="020B0606020202030204" pitchFamily="34" charset="0"/>
                <a:cs typeface="Times New Roman" panose="02020603050405020304" pitchFamily="18" charset="0"/>
              </a:rPr>
              <a:t>This project &amp; presentation is for partial fulfilment of</a:t>
            </a:r>
          </a:p>
          <a:p>
            <a:pPr algn="ctr"/>
            <a:r>
              <a:rPr lang="en-US" sz="2000" b="1" dirty="0">
                <a:latin typeface="Arial Narrow" panose="020B0606020202030204" pitchFamily="34" charset="0"/>
                <a:cs typeface="Times New Roman" panose="02020603050405020304" pitchFamily="18" charset="0"/>
              </a:rPr>
              <a:t>Problem Solving Using Python Programming</a:t>
            </a:r>
          </a:p>
          <a:p>
            <a:pPr algn="ctr"/>
            <a:r>
              <a:rPr lang="en-US" dirty="0">
                <a:latin typeface="Arial Narrow" panose="020B0606020202030204" pitchFamily="34" charset="0"/>
                <a:cs typeface="Times New Roman" panose="02020603050405020304" pitchFamily="18" charset="0"/>
              </a:rPr>
              <a:t>(CS22001)</a:t>
            </a:r>
            <a:endParaRPr lang="en-IN" dirty="0">
              <a:latin typeface="Arial Narrow" panose="020B0606020202030204" pitchFamily="34" charset="0"/>
              <a:cs typeface="Times New Roman" panose="02020603050405020304" pitchFamily="18" charset="0"/>
            </a:endParaRPr>
          </a:p>
        </p:txBody>
      </p:sp>
      <p:sp>
        <p:nvSpPr>
          <p:cNvPr id="14" name="TextBox 13">
            <a:extLst>
              <a:ext uri="{FF2B5EF4-FFF2-40B4-BE49-F238E27FC236}">
                <a16:creationId xmlns="" xmlns:a16="http://schemas.microsoft.com/office/drawing/2014/main" id="{568D5C1E-D096-ED11-A53D-AEA965F3E47A}"/>
              </a:ext>
            </a:extLst>
          </p:cNvPr>
          <p:cNvSpPr txBox="1"/>
          <p:nvPr/>
        </p:nvSpPr>
        <p:spPr>
          <a:xfrm>
            <a:off x="5189618" y="2448257"/>
            <a:ext cx="1867301" cy="369332"/>
          </a:xfrm>
          <a:prstGeom prst="rect">
            <a:avLst/>
          </a:prstGeom>
          <a:noFill/>
        </p:spPr>
        <p:txBody>
          <a:bodyPr wrap="square" rtlCol="0">
            <a:spAutoFit/>
          </a:bodyPr>
          <a:lstStyle/>
          <a:p>
            <a:r>
              <a:rPr lang="en-US" b="1" dirty="0">
                <a:latin typeface="Arial Narrow" panose="020B0606020202030204" pitchFamily="34" charset="0"/>
                <a:cs typeface="Times New Roman" panose="02020603050405020304" pitchFamily="18" charset="0"/>
              </a:rPr>
              <a:t>Session: </a:t>
            </a:r>
            <a:r>
              <a:rPr lang="en-US" dirty="0">
                <a:latin typeface="Arial Narrow" panose="020B0606020202030204" pitchFamily="34" charset="0"/>
                <a:cs typeface="Times New Roman" panose="02020603050405020304" pitchFamily="18" charset="0"/>
              </a:rPr>
              <a:t>2022-23</a:t>
            </a:r>
            <a:endParaRPr lang="en-IN" b="1" dirty="0">
              <a:latin typeface="Arial Narrow" panose="020B0606020202030204" pitchFamily="34" charset="0"/>
              <a:cs typeface="Times New Roman" panose="02020603050405020304" pitchFamily="18" charset="0"/>
            </a:endParaRPr>
          </a:p>
        </p:txBody>
      </p:sp>
      <p:sp>
        <p:nvSpPr>
          <p:cNvPr id="15" name="TextBox 14">
            <a:extLst>
              <a:ext uri="{FF2B5EF4-FFF2-40B4-BE49-F238E27FC236}">
                <a16:creationId xmlns="" xmlns:a16="http://schemas.microsoft.com/office/drawing/2014/main" id="{295059EC-6645-C4C0-46EF-97CF6E57F284}"/>
              </a:ext>
            </a:extLst>
          </p:cNvPr>
          <p:cNvSpPr txBox="1"/>
          <p:nvPr/>
        </p:nvSpPr>
        <p:spPr>
          <a:xfrm>
            <a:off x="5852157" y="2850122"/>
            <a:ext cx="654517" cy="369332"/>
          </a:xfrm>
          <a:prstGeom prst="rect">
            <a:avLst/>
          </a:prstGeom>
          <a:noFill/>
        </p:spPr>
        <p:txBody>
          <a:bodyPr wrap="square" rtlCol="0">
            <a:spAutoFit/>
          </a:bodyPr>
          <a:lstStyle/>
          <a:p>
            <a:r>
              <a:rPr lang="en-US" b="1" dirty="0">
                <a:latin typeface="Arial Narrow" panose="020B0606020202030204" pitchFamily="34" charset="0"/>
                <a:cs typeface="Times New Roman" panose="02020603050405020304" pitchFamily="18" charset="0"/>
              </a:rPr>
              <a:t>By:</a:t>
            </a:r>
            <a:endParaRPr lang="en-IN" b="1" dirty="0">
              <a:latin typeface="Arial Narrow" panose="020B0606020202030204" pitchFamily="34" charset="0"/>
              <a:cs typeface="Times New Roman" panose="02020603050405020304" pitchFamily="18" charset="0"/>
            </a:endParaRPr>
          </a:p>
        </p:txBody>
      </p:sp>
      <p:sp>
        <p:nvSpPr>
          <p:cNvPr id="16" name="TextBox 15">
            <a:extLst>
              <a:ext uri="{FF2B5EF4-FFF2-40B4-BE49-F238E27FC236}">
                <a16:creationId xmlns="" xmlns:a16="http://schemas.microsoft.com/office/drawing/2014/main" id="{5153A39E-BEED-5D9B-2D6D-D38D7010E3C7}"/>
              </a:ext>
            </a:extLst>
          </p:cNvPr>
          <p:cNvSpPr txBox="1"/>
          <p:nvPr/>
        </p:nvSpPr>
        <p:spPr>
          <a:xfrm>
            <a:off x="5305121" y="3149135"/>
            <a:ext cx="1581757" cy="369332"/>
          </a:xfrm>
          <a:prstGeom prst="rect">
            <a:avLst/>
          </a:prstGeom>
          <a:noFill/>
        </p:spPr>
        <p:txBody>
          <a:bodyPr wrap="square" rtlCol="0">
            <a:spAutoFit/>
          </a:bodyPr>
          <a:lstStyle/>
          <a:p>
            <a:r>
              <a:rPr lang="en-US" b="1" dirty="0">
                <a:latin typeface="Arial Narrow" panose="020B0606020202030204" pitchFamily="34" charset="0"/>
                <a:cs typeface="Times New Roman" panose="02020603050405020304" pitchFamily="18" charset="0"/>
              </a:rPr>
              <a:t>G-10, Team - 03</a:t>
            </a:r>
            <a:endParaRPr lang="en-IN" b="1" dirty="0">
              <a:latin typeface="Arial Narrow" panose="020B0606020202030204" pitchFamily="34" charset="0"/>
              <a:cs typeface="Times New Roman" panose="02020603050405020304" pitchFamily="18" charset="0"/>
            </a:endParaRPr>
          </a:p>
        </p:txBody>
      </p:sp>
      <p:sp>
        <p:nvSpPr>
          <p:cNvPr id="17" name="TextBox 16">
            <a:extLst>
              <a:ext uri="{FF2B5EF4-FFF2-40B4-BE49-F238E27FC236}">
                <a16:creationId xmlns="" xmlns:a16="http://schemas.microsoft.com/office/drawing/2014/main" id="{C7DEFE1D-F9A0-6DDE-8527-A568F75C67D2}"/>
              </a:ext>
            </a:extLst>
          </p:cNvPr>
          <p:cNvSpPr txBox="1"/>
          <p:nvPr/>
        </p:nvSpPr>
        <p:spPr>
          <a:xfrm>
            <a:off x="4547132" y="3518467"/>
            <a:ext cx="3097733" cy="923330"/>
          </a:xfrm>
          <a:prstGeom prst="rect">
            <a:avLst/>
          </a:prstGeom>
          <a:noFill/>
        </p:spPr>
        <p:txBody>
          <a:bodyPr wrap="square" rtlCol="0">
            <a:spAutoFit/>
          </a:bodyPr>
          <a:lstStyle/>
          <a:p>
            <a:r>
              <a:rPr lang="en-US" dirty="0">
                <a:latin typeface="Arial Narrow" panose="020B0606020202030204" pitchFamily="34" charset="0"/>
                <a:cs typeface="Times New Roman" panose="02020603050405020304" pitchFamily="18" charset="0"/>
              </a:rPr>
              <a:t>Lalit Kumar Yadav     2210991848</a:t>
            </a:r>
          </a:p>
          <a:p>
            <a:r>
              <a:rPr lang="en-US" dirty="0">
                <a:latin typeface="Arial Narrow" panose="020B0606020202030204" pitchFamily="34" charset="0"/>
                <a:cs typeface="Times New Roman" panose="02020603050405020304" pitchFamily="18" charset="0"/>
              </a:rPr>
              <a:t>Latika Bansal            2210991849</a:t>
            </a:r>
          </a:p>
          <a:p>
            <a:r>
              <a:rPr lang="en-US" dirty="0">
                <a:latin typeface="Arial Narrow" panose="020B0606020202030204" pitchFamily="34" charset="0"/>
                <a:cs typeface="Times New Roman" panose="02020603050405020304" pitchFamily="18" charset="0"/>
              </a:rPr>
              <a:t>Lavanya Kapoor        2210991850</a:t>
            </a:r>
            <a:endParaRPr lang="en-IN" dirty="0">
              <a:latin typeface="Arial Narrow" panose="020B0606020202030204" pitchFamily="34" charset="0"/>
              <a:cs typeface="Times New Roman" panose="02020603050405020304" pitchFamily="18" charset="0"/>
            </a:endParaRPr>
          </a:p>
        </p:txBody>
      </p:sp>
      <p:sp>
        <p:nvSpPr>
          <p:cNvPr id="18" name="TextBox 17">
            <a:extLst>
              <a:ext uri="{FF2B5EF4-FFF2-40B4-BE49-F238E27FC236}">
                <a16:creationId xmlns="" xmlns:a16="http://schemas.microsoft.com/office/drawing/2014/main" id="{E00E3056-A0CD-9079-9BF2-B0E2017D49E6}"/>
              </a:ext>
            </a:extLst>
          </p:cNvPr>
          <p:cNvSpPr txBox="1"/>
          <p:nvPr/>
        </p:nvSpPr>
        <p:spPr>
          <a:xfrm>
            <a:off x="5479981" y="4514449"/>
            <a:ext cx="1232033" cy="369332"/>
          </a:xfrm>
          <a:prstGeom prst="rect">
            <a:avLst/>
          </a:prstGeom>
          <a:noFill/>
        </p:spPr>
        <p:txBody>
          <a:bodyPr wrap="square" rtlCol="0">
            <a:spAutoFit/>
          </a:bodyPr>
          <a:lstStyle/>
          <a:p>
            <a:r>
              <a:rPr lang="en-US" b="1" dirty="0">
                <a:latin typeface="Arial Narrow" panose="020B0606020202030204" pitchFamily="34" charset="0"/>
                <a:cs typeface="Times New Roman" panose="02020603050405020304" pitchFamily="18" charset="0"/>
              </a:rPr>
              <a:t>Supervisor:</a:t>
            </a:r>
            <a:endParaRPr lang="en-IN" b="1" dirty="0">
              <a:latin typeface="Arial Narrow" panose="020B0606020202030204" pitchFamily="34" charset="0"/>
              <a:cs typeface="Times New Roman" panose="02020603050405020304" pitchFamily="18" charset="0"/>
            </a:endParaRPr>
          </a:p>
        </p:txBody>
      </p:sp>
      <p:sp>
        <p:nvSpPr>
          <p:cNvPr id="19" name="TextBox 18">
            <a:extLst>
              <a:ext uri="{FF2B5EF4-FFF2-40B4-BE49-F238E27FC236}">
                <a16:creationId xmlns="" xmlns:a16="http://schemas.microsoft.com/office/drawing/2014/main" id="{A589C89D-00F4-7169-3AAF-82F175A8F7A6}"/>
              </a:ext>
            </a:extLst>
          </p:cNvPr>
          <p:cNvSpPr txBox="1"/>
          <p:nvPr/>
        </p:nvSpPr>
        <p:spPr>
          <a:xfrm>
            <a:off x="4869579" y="4867589"/>
            <a:ext cx="2452841" cy="369332"/>
          </a:xfrm>
          <a:prstGeom prst="rect">
            <a:avLst/>
          </a:prstGeom>
          <a:noFill/>
        </p:spPr>
        <p:txBody>
          <a:bodyPr wrap="square" rtlCol="0">
            <a:spAutoFit/>
          </a:bodyPr>
          <a:lstStyle/>
          <a:p>
            <a:r>
              <a:rPr lang="en-US" dirty="0">
                <a:latin typeface="Arial Narrow" panose="020B0606020202030204" pitchFamily="34" charset="0"/>
                <a:cs typeface="Times New Roman" panose="02020603050405020304" pitchFamily="18" charset="0"/>
              </a:rPr>
              <a:t>Dr. Sanjoy Kumar Debnath</a:t>
            </a:r>
            <a:endParaRPr lang="en-IN" dirty="0">
              <a:latin typeface="Arial Narrow" panose="020B0606020202030204" pitchFamily="34" charset="0"/>
              <a:cs typeface="Times New Roman" panose="02020603050405020304" pitchFamily="18" charset="0"/>
            </a:endParaRPr>
          </a:p>
        </p:txBody>
      </p:sp>
      <p:sp>
        <p:nvSpPr>
          <p:cNvPr id="20" name="TextBox 19">
            <a:extLst>
              <a:ext uri="{FF2B5EF4-FFF2-40B4-BE49-F238E27FC236}">
                <a16:creationId xmlns="" xmlns:a16="http://schemas.microsoft.com/office/drawing/2014/main" id="{66C18545-FECE-F9ED-D781-EF50AE6424FF}"/>
              </a:ext>
            </a:extLst>
          </p:cNvPr>
          <p:cNvSpPr txBox="1"/>
          <p:nvPr/>
        </p:nvSpPr>
        <p:spPr>
          <a:xfrm>
            <a:off x="3761070" y="5678905"/>
            <a:ext cx="4724399" cy="861774"/>
          </a:xfrm>
          <a:prstGeom prst="rect">
            <a:avLst/>
          </a:prstGeom>
          <a:noFill/>
        </p:spPr>
        <p:txBody>
          <a:bodyPr wrap="square" rtlCol="0">
            <a:spAutoFit/>
          </a:bodyPr>
          <a:lstStyle/>
          <a:p>
            <a:pPr algn="ctr"/>
            <a:r>
              <a:rPr lang="en-US" sz="1600" dirty="0">
                <a:latin typeface="Arial Narrow" panose="020B0606020202030204" pitchFamily="34" charset="0"/>
                <a:cs typeface="Times New Roman" panose="02020603050405020304" pitchFamily="18" charset="0"/>
              </a:rPr>
              <a:t>Institute of Engineering &amp; Technology</a:t>
            </a:r>
          </a:p>
          <a:p>
            <a:pPr algn="ctr"/>
            <a:r>
              <a:rPr lang="en-US" sz="1600" dirty="0">
                <a:latin typeface="Arial Narrow" panose="020B0606020202030204" pitchFamily="34" charset="0"/>
                <a:cs typeface="Times New Roman" panose="02020603050405020304" pitchFamily="18" charset="0"/>
              </a:rPr>
              <a:t>Department of Computer Science and Engineering</a:t>
            </a:r>
          </a:p>
          <a:p>
            <a:pPr algn="ctr"/>
            <a:r>
              <a:rPr lang="en-US" b="1" dirty="0" err="1">
                <a:solidFill>
                  <a:srgbClr val="C00000"/>
                </a:solidFill>
                <a:latin typeface="Arial Narrow" panose="020B0606020202030204" pitchFamily="34" charset="0"/>
                <a:cs typeface="Times New Roman" panose="02020603050405020304" pitchFamily="18" charset="0"/>
              </a:rPr>
              <a:t>Chitkara</a:t>
            </a:r>
            <a:r>
              <a:rPr lang="en-US" b="1" dirty="0">
                <a:solidFill>
                  <a:srgbClr val="C00000"/>
                </a:solidFill>
                <a:latin typeface="Arial Narrow" panose="020B0606020202030204" pitchFamily="34" charset="0"/>
                <a:cs typeface="Times New Roman" panose="02020603050405020304" pitchFamily="18" charset="0"/>
              </a:rPr>
              <a:t> University, Punjab, India</a:t>
            </a:r>
            <a:endParaRPr lang="en-IN" b="1" dirty="0">
              <a:solidFill>
                <a:srgbClr val="C00000"/>
              </a:solidFill>
              <a:latin typeface="Arial Narrow" panose="020B0606020202030204" pitchFamily="34" charset="0"/>
              <a:cs typeface="Times New Roman" panose="02020603050405020304" pitchFamily="18" charset="0"/>
            </a:endParaRPr>
          </a:p>
        </p:txBody>
      </p:sp>
      <p:sp>
        <p:nvSpPr>
          <p:cNvPr id="21" name="TextBox 20">
            <a:extLst>
              <a:ext uri="{FF2B5EF4-FFF2-40B4-BE49-F238E27FC236}">
                <a16:creationId xmlns="" xmlns:a16="http://schemas.microsoft.com/office/drawing/2014/main" id="{C809F6B4-9581-1BA1-EF94-723802DE0818}"/>
              </a:ext>
            </a:extLst>
          </p:cNvPr>
          <p:cNvSpPr txBox="1"/>
          <p:nvPr/>
        </p:nvSpPr>
        <p:spPr>
          <a:xfrm>
            <a:off x="9827394" y="6246911"/>
            <a:ext cx="2079058" cy="307777"/>
          </a:xfrm>
          <a:prstGeom prst="rect">
            <a:avLst/>
          </a:prstGeom>
          <a:noFill/>
        </p:spPr>
        <p:txBody>
          <a:bodyPr wrap="square" rtlCol="0">
            <a:spAutoFit/>
          </a:bodyPr>
          <a:lstStyle/>
          <a:p>
            <a:r>
              <a:rPr lang="en-US" sz="1400" dirty="0">
                <a:solidFill>
                  <a:schemeClr val="bg1">
                    <a:lumMod val="65000"/>
                  </a:schemeClr>
                </a:solidFill>
                <a:latin typeface="Times New Roman" panose="02020603050405020304" pitchFamily="18" charset="0"/>
                <a:cs typeface="Times New Roman" panose="02020603050405020304" pitchFamily="18" charset="0"/>
              </a:rPr>
              <a:t>Date: December 13</a:t>
            </a:r>
            <a:r>
              <a:rPr lang="en-US" sz="1400" baseline="30000" dirty="0">
                <a:solidFill>
                  <a:schemeClr val="bg1">
                    <a:lumMod val="65000"/>
                  </a:schemeClr>
                </a:solidFill>
                <a:latin typeface="Times New Roman" panose="02020603050405020304" pitchFamily="18" charset="0"/>
                <a:cs typeface="Times New Roman" panose="02020603050405020304" pitchFamily="18" charset="0"/>
              </a:rPr>
              <a:t>th</a:t>
            </a:r>
            <a:r>
              <a:rPr lang="en-US" sz="1400" dirty="0">
                <a:solidFill>
                  <a:schemeClr val="bg1">
                    <a:lumMod val="65000"/>
                  </a:schemeClr>
                </a:solidFill>
                <a:latin typeface="Times New Roman" panose="02020603050405020304" pitchFamily="18" charset="0"/>
                <a:cs typeface="Times New Roman" panose="02020603050405020304" pitchFamily="18" charset="0"/>
              </a:rPr>
              <a:t> 2022</a:t>
            </a:r>
            <a:endParaRPr lang="en-IN" sz="1400" dirty="0">
              <a:solidFill>
                <a:schemeClr val="bg1">
                  <a:lumMod val="65000"/>
                </a:schemeClr>
              </a:solidFill>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 xmlns:a16="http://schemas.microsoft.com/office/drawing/2014/main" id="{83E1CF4E-55C8-9378-F5B7-6D87111BDE17}"/>
              </a:ext>
            </a:extLst>
          </p:cNvPr>
          <p:cNvPicPr>
            <a:picLocks noChangeAspect="1"/>
          </p:cNvPicPr>
          <p:nvPr/>
        </p:nvPicPr>
        <p:blipFill>
          <a:blip r:embed="rId2"/>
          <a:stretch>
            <a:fillRect/>
          </a:stretch>
        </p:blipFill>
        <p:spPr>
          <a:xfrm>
            <a:off x="11049802" y="-28875"/>
            <a:ext cx="1142198" cy="885524"/>
          </a:xfrm>
          <a:prstGeom prst="rect">
            <a:avLst/>
          </a:prstGeom>
        </p:spPr>
      </p:pic>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F1D7B1-49AD-5035-5B40-70E04C2F58E9}"/>
              </a:ext>
            </a:extLst>
          </p:cNvPr>
          <p:cNvSpPr>
            <a:spLocks noGrp="1"/>
          </p:cNvSpPr>
          <p:nvPr>
            <p:ph type="title"/>
          </p:nvPr>
        </p:nvSpPr>
        <p:spPr>
          <a:xfrm>
            <a:off x="569816" y="379729"/>
            <a:ext cx="4470133" cy="548640"/>
          </a:xfrm>
        </p:spPr>
        <p:txBody>
          <a:bodyPr/>
          <a:lstStyle/>
          <a:p>
            <a:r>
              <a:rPr lang="en-IN" sz="3600" b="1" u="sng" dirty="0">
                <a:effectLst>
                  <a:outerShdw blurRad="38100" dist="38100" dir="2700000" algn="tl">
                    <a:srgbClr val="000000">
                      <a:alpha val="43137"/>
                    </a:srgbClr>
                  </a:outerShdw>
                </a:effectLst>
                <a:latin typeface="Agency FB" panose="020B0503020202020204" pitchFamily="34" charset="0"/>
              </a:rPr>
              <a:t>RESULT AND ANALYSIS:</a:t>
            </a:r>
          </a:p>
        </p:txBody>
      </p:sp>
      <p:sp>
        <p:nvSpPr>
          <p:cNvPr id="4" name="Slide Number Placeholder 3">
            <a:extLst>
              <a:ext uri="{FF2B5EF4-FFF2-40B4-BE49-F238E27FC236}">
                <a16:creationId xmlns="" xmlns:a16="http://schemas.microsoft.com/office/drawing/2014/main" id="{E0FD5A92-1748-1798-29C2-E5F9B46035D5}"/>
              </a:ext>
            </a:extLst>
          </p:cNvPr>
          <p:cNvSpPr>
            <a:spLocks noGrp="1"/>
          </p:cNvSpPr>
          <p:nvPr>
            <p:ph type="sldNum" sz="quarter" idx="11"/>
          </p:nvPr>
        </p:nvSpPr>
        <p:spPr/>
        <p:txBody>
          <a:bodyPr/>
          <a:lstStyle/>
          <a:p>
            <a:fld id="{75DF2D63-3FF5-D547-96B9-BE9CCD1ABA58}" type="slidenum">
              <a:rPr lang="en-US" smtClean="0"/>
              <a:t>10</a:t>
            </a:fld>
            <a:endParaRPr lang="en-US" dirty="0"/>
          </a:p>
        </p:txBody>
      </p:sp>
      <p:pic>
        <p:nvPicPr>
          <p:cNvPr id="3" name="Picture 2">
            <a:extLst>
              <a:ext uri="{FF2B5EF4-FFF2-40B4-BE49-F238E27FC236}">
                <a16:creationId xmlns="" xmlns:a16="http://schemas.microsoft.com/office/drawing/2014/main" id="{FFD277A6-A007-4093-1644-3FAD3E4A0682}"/>
              </a:ext>
            </a:extLst>
          </p:cNvPr>
          <p:cNvPicPr>
            <a:picLocks noChangeAspect="1"/>
          </p:cNvPicPr>
          <p:nvPr/>
        </p:nvPicPr>
        <p:blipFill>
          <a:blip r:embed="rId2"/>
          <a:stretch>
            <a:fillRect/>
          </a:stretch>
        </p:blipFill>
        <p:spPr>
          <a:xfrm>
            <a:off x="11049802" y="0"/>
            <a:ext cx="1142198" cy="885524"/>
          </a:xfrm>
          <a:prstGeom prst="rect">
            <a:avLst/>
          </a:prstGeom>
        </p:spPr>
      </p:pic>
      <p:sp>
        <p:nvSpPr>
          <p:cNvPr id="6" name="TextBox 5">
            <a:extLst>
              <a:ext uri="{FF2B5EF4-FFF2-40B4-BE49-F238E27FC236}">
                <a16:creationId xmlns="" xmlns:a16="http://schemas.microsoft.com/office/drawing/2014/main" id="{ABC01D7B-75DA-106D-22C1-4BFCBBE935C9}"/>
              </a:ext>
            </a:extLst>
          </p:cNvPr>
          <p:cNvSpPr txBox="1"/>
          <p:nvPr/>
        </p:nvSpPr>
        <p:spPr>
          <a:xfrm>
            <a:off x="595902" y="1005863"/>
            <a:ext cx="9543832" cy="5007781"/>
          </a:xfrm>
          <a:prstGeom prst="rect">
            <a:avLst/>
          </a:prstGeom>
          <a:noFill/>
        </p:spPr>
        <p:txBody>
          <a:bodyPr wrap="square" rtlCol="0">
            <a:spAutoFit/>
          </a:bodyPr>
          <a:lstStyle/>
          <a:p>
            <a:pPr algn="just">
              <a:lnSpc>
                <a:spcPct val="150000"/>
              </a:lnSpc>
            </a:pPr>
            <a:r>
              <a:rPr lang="en-US" sz="2400" b="1" dirty="0">
                <a:latin typeface="Arial Narrow" panose="020B0606020202030204" pitchFamily="34" charset="0"/>
              </a:rPr>
              <a:t>Our computer assistant named MAXY is an </a:t>
            </a:r>
            <a:r>
              <a:rPr lang="en-US" sz="2400" b="1" dirty="0">
                <a:solidFill>
                  <a:srgbClr val="333399"/>
                </a:solidFill>
                <a:latin typeface="Arial Narrow" panose="020B0606020202030204" pitchFamily="34" charset="0"/>
              </a:rPr>
              <a:t>amalgamation of audio and text interface.</a:t>
            </a:r>
            <a:r>
              <a:rPr lang="en-US" sz="2400" b="1" dirty="0">
                <a:latin typeface="Arial Narrow" panose="020B0606020202030204" pitchFamily="34" charset="0"/>
              </a:rPr>
              <a:t> As shown in Fig1. the name of the modules used make their functions clear. The methodology exemplifies how the commands are executed and the result is displayed. With one illustration, it is easy to analyze the efficiency and the aid that this program provides to the use. For the most valued possession in the world that is</a:t>
            </a:r>
            <a:r>
              <a:rPr lang="en-US" sz="2400" b="1" dirty="0">
                <a:solidFill>
                  <a:srgbClr val="333399"/>
                </a:solidFill>
                <a:latin typeface="Arial Narrow" panose="020B0606020202030204" pitchFamily="34" charset="0"/>
              </a:rPr>
              <a:t> “less work, less pressure</a:t>
            </a:r>
            <a:r>
              <a:rPr lang="en-US" sz="2400" b="1" dirty="0">
                <a:latin typeface="Arial Narrow" panose="020B0606020202030204" pitchFamily="34" charset="0"/>
              </a:rPr>
              <a:t>”, our program makes sure that used don’t even need to use their hands for </a:t>
            </a:r>
            <a:r>
              <a:rPr lang="en-US" sz="2400" b="1" dirty="0">
                <a:solidFill>
                  <a:srgbClr val="333399"/>
                </a:solidFill>
                <a:latin typeface="Arial Narrow" panose="020B0606020202030204" pitchFamily="34" charset="0"/>
              </a:rPr>
              <a:t>a game changing experience </a:t>
            </a:r>
            <a:r>
              <a:rPr lang="en-US" sz="2400" b="1" dirty="0">
                <a:latin typeface="Arial Narrow" panose="020B0606020202030204" pitchFamily="34" charset="0"/>
              </a:rPr>
              <a:t>which still doesn’t exist in most of the operating systems around the world.</a:t>
            </a:r>
            <a:endParaRPr lang="en-IN" sz="2400" b="1" dirty="0">
              <a:latin typeface="Arial Narrow" panose="020B0606020202030204" pitchFamily="34" charset="0"/>
            </a:endParaRPr>
          </a:p>
        </p:txBody>
      </p:sp>
    </p:spTree>
    <p:extLst>
      <p:ext uri="{BB962C8B-B14F-4D97-AF65-F5344CB8AC3E}">
        <p14:creationId xmlns:p14="http://schemas.microsoft.com/office/powerpoint/2010/main" val="329825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9B1669B-AB67-AF9F-984A-1B8180846DDF}"/>
              </a:ext>
            </a:extLst>
          </p:cNvPr>
          <p:cNvSpPr>
            <a:spLocks noGrp="1"/>
          </p:cNvSpPr>
          <p:nvPr>
            <p:ph type="sldNum" sz="quarter" idx="11"/>
          </p:nvPr>
        </p:nvSpPr>
        <p:spPr>
          <a:xfrm>
            <a:off x="420624" y="6069532"/>
            <a:ext cx="457200" cy="184150"/>
          </a:xfrm>
        </p:spPr>
        <p:txBody>
          <a:bodyPr/>
          <a:lstStyle/>
          <a:p>
            <a:fld id="{75DF2D63-3FF5-D547-96B9-BE9CCD1ABA58}" type="slidenum">
              <a:rPr lang="en-US" smtClean="0"/>
              <a:t>11</a:t>
            </a:fld>
            <a:endParaRPr lang="en-US" dirty="0"/>
          </a:p>
        </p:txBody>
      </p:sp>
      <p:pic>
        <p:nvPicPr>
          <p:cNvPr id="6" name="Picture 5">
            <a:extLst>
              <a:ext uri="{FF2B5EF4-FFF2-40B4-BE49-F238E27FC236}">
                <a16:creationId xmlns="" xmlns:a16="http://schemas.microsoft.com/office/drawing/2014/main" id="{03BC8995-C678-584D-980D-04E755F5A139}"/>
              </a:ext>
            </a:extLst>
          </p:cNvPr>
          <p:cNvPicPr>
            <a:picLocks noChangeAspect="1"/>
          </p:cNvPicPr>
          <p:nvPr/>
        </p:nvPicPr>
        <p:blipFill rotWithShape="1">
          <a:blip r:embed="rId2"/>
          <a:srcRect l="1" r="15003"/>
          <a:stretch/>
        </p:blipFill>
        <p:spPr>
          <a:xfrm>
            <a:off x="106784" y="228281"/>
            <a:ext cx="3550816" cy="5791520"/>
          </a:xfrm>
          <a:prstGeom prst="rect">
            <a:avLst/>
          </a:prstGeom>
        </p:spPr>
      </p:pic>
      <p:pic>
        <p:nvPicPr>
          <p:cNvPr id="9" name="Picture 8">
            <a:extLst>
              <a:ext uri="{FF2B5EF4-FFF2-40B4-BE49-F238E27FC236}">
                <a16:creationId xmlns="" xmlns:a16="http://schemas.microsoft.com/office/drawing/2014/main" id="{8AB83135-1669-F6EE-9021-69E6A00AD0CF}"/>
              </a:ext>
            </a:extLst>
          </p:cNvPr>
          <p:cNvPicPr>
            <a:picLocks noChangeAspect="1"/>
          </p:cNvPicPr>
          <p:nvPr/>
        </p:nvPicPr>
        <p:blipFill rotWithShape="1">
          <a:blip r:embed="rId3"/>
          <a:srcRect r="3902"/>
          <a:stretch/>
        </p:blipFill>
        <p:spPr>
          <a:xfrm>
            <a:off x="3855201" y="207733"/>
            <a:ext cx="3625991" cy="4929345"/>
          </a:xfrm>
          <a:prstGeom prst="rect">
            <a:avLst/>
          </a:prstGeom>
        </p:spPr>
      </p:pic>
      <p:pic>
        <p:nvPicPr>
          <p:cNvPr id="11" name="Picture 10">
            <a:extLst>
              <a:ext uri="{FF2B5EF4-FFF2-40B4-BE49-F238E27FC236}">
                <a16:creationId xmlns="" xmlns:a16="http://schemas.microsoft.com/office/drawing/2014/main" id="{702D70FC-E17D-CBE5-D781-4D64F82EE5D2}"/>
              </a:ext>
            </a:extLst>
          </p:cNvPr>
          <p:cNvPicPr>
            <a:picLocks noChangeAspect="1"/>
          </p:cNvPicPr>
          <p:nvPr/>
        </p:nvPicPr>
        <p:blipFill rotWithShape="1">
          <a:blip r:embed="rId4"/>
          <a:srcRect l="2205" t="-5700" r="10114" b="5700"/>
          <a:stretch/>
        </p:blipFill>
        <p:spPr>
          <a:xfrm>
            <a:off x="3855201" y="5040999"/>
            <a:ext cx="3625991" cy="978802"/>
          </a:xfrm>
          <a:prstGeom prst="rect">
            <a:avLst/>
          </a:prstGeom>
        </p:spPr>
      </p:pic>
      <p:sp>
        <p:nvSpPr>
          <p:cNvPr id="3" name="TextBox 2">
            <a:extLst>
              <a:ext uri="{FF2B5EF4-FFF2-40B4-BE49-F238E27FC236}">
                <a16:creationId xmlns="" xmlns:a16="http://schemas.microsoft.com/office/drawing/2014/main" id="{43ED7050-344D-474C-3AD0-391BB3ADFDDB}"/>
              </a:ext>
            </a:extLst>
          </p:cNvPr>
          <p:cNvSpPr txBox="1"/>
          <p:nvPr/>
        </p:nvSpPr>
        <p:spPr>
          <a:xfrm>
            <a:off x="263153" y="6019800"/>
            <a:ext cx="3188964" cy="369332"/>
          </a:xfrm>
          <a:prstGeom prst="rect">
            <a:avLst/>
          </a:prstGeom>
          <a:noFill/>
        </p:spPr>
        <p:txBody>
          <a:bodyPr wrap="square" rtlCol="0">
            <a:spAutoFit/>
          </a:bodyPr>
          <a:lstStyle/>
          <a:p>
            <a:pPr algn="ctr"/>
            <a:r>
              <a:rPr lang="en-US" b="1" dirty="0"/>
              <a:t>Fig2.</a:t>
            </a:r>
            <a:endParaRPr lang="en-IN" b="1" dirty="0"/>
          </a:p>
        </p:txBody>
      </p:sp>
      <p:sp>
        <p:nvSpPr>
          <p:cNvPr id="5" name="TextBox 4">
            <a:extLst>
              <a:ext uri="{FF2B5EF4-FFF2-40B4-BE49-F238E27FC236}">
                <a16:creationId xmlns="" xmlns:a16="http://schemas.microsoft.com/office/drawing/2014/main" id="{490D04D7-FAC3-353B-830F-7A52F30F286E}"/>
              </a:ext>
            </a:extLst>
          </p:cNvPr>
          <p:cNvSpPr txBox="1"/>
          <p:nvPr/>
        </p:nvSpPr>
        <p:spPr>
          <a:xfrm>
            <a:off x="4006932" y="6069532"/>
            <a:ext cx="3164430" cy="369332"/>
          </a:xfrm>
          <a:prstGeom prst="rect">
            <a:avLst/>
          </a:prstGeom>
          <a:noFill/>
        </p:spPr>
        <p:txBody>
          <a:bodyPr wrap="square" rtlCol="0">
            <a:spAutoFit/>
          </a:bodyPr>
          <a:lstStyle/>
          <a:p>
            <a:pPr algn="ctr"/>
            <a:r>
              <a:rPr lang="en-US" b="1" dirty="0"/>
              <a:t>Fig3.</a:t>
            </a:r>
            <a:endParaRPr lang="en-IN" b="1" dirty="0"/>
          </a:p>
        </p:txBody>
      </p:sp>
      <p:sp>
        <p:nvSpPr>
          <p:cNvPr id="7" name="TextBox 6">
            <a:extLst>
              <a:ext uri="{FF2B5EF4-FFF2-40B4-BE49-F238E27FC236}">
                <a16:creationId xmlns="" xmlns:a16="http://schemas.microsoft.com/office/drawing/2014/main" id="{AFA0ABE4-9422-7A81-258E-0ADA8D85E446}"/>
              </a:ext>
            </a:extLst>
          </p:cNvPr>
          <p:cNvSpPr txBox="1"/>
          <p:nvPr/>
        </p:nvSpPr>
        <p:spPr>
          <a:xfrm>
            <a:off x="8126869" y="6019800"/>
            <a:ext cx="3195263" cy="369332"/>
          </a:xfrm>
          <a:prstGeom prst="rect">
            <a:avLst/>
          </a:prstGeom>
          <a:noFill/>
        </p:spPr>
        <p:txBody>
          <a:bodyPr wrap="square" rtlCol="0">
            <a:spAutoFit/>
          </a:bodyPr>
          <a:lstStyle/>
          <a:p>
            <a:pPr algn="ctr"/>
            <a:r>
              <a:rPr lang="en-US" b="1" dirty="0"/>
              <a:t>Fig4.</a:t>
            </a:r>
            <a:endParaRPr lang="en-IN" b="1" dirty="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1030" b="58279"/>
          <a:stretch/>
        </p:blipFill>
        <p:spPr bwMode="auto">
          <a:xfrm>
            <a:off x="7541648" y="228282"/>
            <a:ext cx="3943390" cy="14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 xmlns:a16="http://schemas.microsoft.com/office/drawing/2014/main" id="{0F11BBA4-151E-6336-F19C-13FF30C734D0}"/>
              </a:ext>
            </a:extLst>
          </p:cNvPr>
          <p:cNvPicPr>
            <a:picLocks noChangeAspect="1"/>
          </p:cNvPicPr>
          <p:nvPr/>
        </p:nvPicPr>
        <p:blipFill>
          <a:blip r:embed="rId6"/>
          <a:stretch>
            <a:fillRect/>
          </a:stretch>
        </p:blipFill>
        <p:spPr>
          <a:xfrm>
            <a:off x="11077334" y="0"/>
            <a:ext cx="1142198" cy="885524"/>
          </a:xfrm>
          <a:prstGeom prst="rect">
            <a:avLst/>
          </a:prstGeom>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7887" t="51832" r="7887" b="12375"/>
          <a:stretch/>
        </p:blipFill>
        <p:spPr bwMode="auto">
          <a:xfrm>
            <a:off x="7194668" y="1689776"/>
            <a:ext cx="4290370" cy="141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1648" y="3101370"/>
            <a:ext cx="3680534" cy="286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6888" y="3101370"/>
            <a:ext cx="438150" cy="286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055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873B74-057C-4FB4-71A5-187F054926C1}"/>
              </a:ext>
            </a:extLst>
          </p:cNvPr>
          <p:cNvSpPr>
            <a:spLocks noGrp="1"/>
          </p:cNvSpPr>
          <p:nvPr>
            <p:ph type="title"/>
          </p:nvPr>
        </p:nvSpPr>
        <p:spPr>
          <a:xfrm>
            <a:off x="649224" y="379729"/>
            <a:ext cx="5808044" cy="548640"/>
          </a:xfrm>
        </p:spPr>
        <p:txBody>
          <a:bodyPr/>
          <a:lstStyle/>
          <a:p>
            <a:r>
              <a:rPr lang="en-IN" sz="3600" b="1" u="sng" dirty="0">
                <a:effectLst>
                  <a:outerShdw blurRad="38100" dist="38100" dir="2700000" algn="tl">
                    <a:srgbClr val="000000">
                      <a:alpha val="43137"/>
                    </a:srgbClr>
                  </a:outerShdw>
                </a:effectLst>
                <a:latin typeface="Agency FB" panose="020B0503020202020204" pitchFamily="34" charset="0"/>
              </a:rPr>
              <a:t>LIMITATIONS OF THE PROJECT:</a:t>
            </a:r>
          </a:p>
        </p:txBody>
      </p:sp>
      <p:sp>
        <p:nvSpPr>
          <p:cNvPr id="4" name="Slide Number Placeholder 3">
            <a:extLst>
              <a:ext uri="{FF2B5EF4-FFF2-40B4-BE49-F238E27FC236}">
                <a16:creationId xmlns="" xmlns:a16="http://schemas.microsoft.com/office/drawing/2014/main" id="{EE28B936-CD2E-8AA6-45A4-0A0C901E55F4}"/>
              </a:ext>
            </a:extLst>
          </p:cNvPr>
          <p:cNvSpPr>
            <a:spLocks noGrp="1"/>
          </p:cNvSpPr>
          <p:nvPr>
            <p:ph type="sldNum" sz="quarter" idx="11"/>
          </p:nvPr>
        </p:nvSpPr>
        <p:spPr/>
        <p:txBody>
          <a:bodyPr/>
          <a:lstStyle/>
          <a:p>
            <a:fld id="{75DF2D63-3FF5-D547-96B9-BE9CCD1ABA58}" type="slidenum">
              <a:rPr lang="en-US" smtClean="0"/>
              <a:t>12</a:t>
            </a:fld>
            <a:endParaRPr lang="en-US" dirty="0"/>
          </a:p>
        </p:txBody>
      </p:sp>
      <p:pic>
        <p:nvPicPr>
          <p:cNvPr id="3" name="Picture 2">
            <a:extLst>
              <a:ext uri="{FF2B5EF4-FFF2-40B4-BE49-F238E27FC236}">
                <a16:creationId xmlns="" xmlns:a16="http://schemas.microsoft.com/office/drawing/2014/main" id="{277F074B-2864-7D89-80E0-68E40C4321D7}"/>
              </a:ext>
            </a:extLst>
          </p:cNvPr>
          <p:cNvPicPr>
            <a:picLocks noChangeAspect="1"/>
          </p:cNvPicPr>
          <p:nvPr/>
        </p:nvPicPr>
        <p:blipFill>
          <a:blip r:embed="rId2"/>
          <a:stretch>
            <a:fillRect/>
          </a:stretch>
        </p:blipFill>
        <p:spPr>
          <a:xfrm>
            <a:off x="11049802" y="-5282"/>
            <a:ext cx="1142198" cy="885524"/>
          </a:xfrm>
          <a:prstGeom prst="rect">
            <a:avLst/>
          </a:prstGeom>
        </p:spPr>
      </p:pic>
      <p:sp>
        <p:nvSpPr>
          <p:cNvPr id="7" name="TextBox 6">
            <a:extLst>
              <a:ext uri="{FF2B5EF4-FFF2-40B4-BE49-F238E27FC236}">
                <a16:creationId xmlns="" xmlns:a16="http://schemas.microsoft.com/office/drawing/2014/main" id="{B7DF3008-B25D-4441-2C67-7F59FEAC3595}"/>
              </a:ext>
            </a:extLst>
          </p:cNvPr>
          <p:cNvSpPr txBox="1"/>
          <p:nvPr/>
        </p:nvSpPr>
        <p:spPr>
          <a:xfrm>
            <a:off x="649224" y="928369"/>
            <a:ext cx="9683014" cy="6017032"/>
          </a:xfrm>
          <a:prstGeom prst="rect">
            <a:avLst/>
          </a:prstGeom>
          <a:noFill/>
        </p:spPr>
        <p:txBody>
          <a:bodyPr wrap="square" rtlCol="0">
            <a:spAutoFit/>
          </a:bodyPr>
          <a:lstStyle/>
          <a:p>
            <a:pPr>
              <a:lnSpc>
                <a:spcPct val="150000"/>
              </a:lnSpc>
            </a:pPr>
            <a:r>
              <a:rPr lang="en-US" sz="2200" b="1" u="sng" dirty="0">
                <a:solidFill>
                  <a:srgbClr val="333399"/>
                </a:solidFill>
                <a:effectLst>
                  <a:outerShdw blurRad="38100" dist="38100" dir="2700000" algn="tl">
                    <a:srgbClr val="000000">
                      <a:alpha val="43137"/>
                    </a:srgbClr>
                  </a:outerShdw>
                </a:effectLst>
                <a:latin typeface="Arial Narrow" panose="020B0606020202030204" pitchFamily="34" charset="0"/>
              </a:rPr>
              <a:t>1. Lack of graphics:</a:t>
            </a:r>
            <a:endPar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endParaRPr>
          </a:p>
          <a:p>
            <a:pPr algn="just">
              <a:lnSpc>
                <a:spcPct val="150000"/>
              </a:lnSpc>
            </a:pPr>
            <a:r>
              <a:rPr lang="en-US" sz="2200" b="1" dirty="0">
                <a:solidFill>
                  <a:schemeClr val="bg2">
                    <a:lumMod val="10000"/>
                  </a:schemeClr>
                </a:solidFill>
                <a:effectLst>
                  <a:outerShdw blurRad="38100" dist="38100" dir="2700000" algn="tl">
                    <a:srgbClr val="000000">
                      <a:alpha val="43137"/>
                    </a:srgbClr>
                  </a:outerShdw>
                </a:effectLst>
                <a:latin typeface="Arial Narrow" panose="020B0606020202030204" pitchFamily="34" charset="0"/>
              </a:rPr>
              <a:t>The program created by our group is at a budding stage and is just a prototype of         the vision that we wish to execute. The program is </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still in need of some constructive and pragmatic additions</a:t>
            </a:r>
            <a:r>
              <a:rPr lang="en-US" sz="2200" b="1" dirty="0">
                <a:solidFill>
                  <a:schemeClr val="bg2">
                    <a:lumMod val="10000"/>
                  </a:schemeClr>
                </a:solidFill>
                <a:effectLst>
                  <a:outerShdw blurRad="38100" dist="38100" dir="2700000" algn="tl">
                    <a:srgbClr val="000000">
                      <a:alpha val="43137"/>
                    </a:srgbClr>
                  </a:outerShdw>
                </a:effectLst>
                <a:latin typeface="Arial Narrow" panose="020B0606020202030204" pitchFamily="34" charset="0"/>
              </a:rPr>
              <a:t>, since our assistant is developed on python, it is just being used without any graphics. Hence</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 development of graphics is our important concern </a:t>
            </a:r>
            <a:r>
              <a:rPr lang="en-US" sz="2200" b="1" dirty="0">
                <a:solidFill>
                  <a:schemeClr val="bg2">
                    <a:lumMod val="10000"/>
                  </a:schemeClr>
                </a:solidFill>
                <a:effectLst>
                  <a:outerShdw blurRad="38100" dist="38100" dir="2700000" algn="tl">
                    <a:srgbClr val="000000">
                      <a:alpha val="43137"/>
                    </a:srgbClr>
                  </a:outerShdw>
                </a:effectLst>
                <a:latin typeface="Arial Narrow" panose="020B0606020202030204" pitchFamily="34" charset="0"/>
              </a:rPr>
              <a:t>and a limitation since at the present moment it is out of out might.</a:t>
            </a:r>
            <a:endParaRPr lang="en-IN" sz="2200" b="1" dirty="0">
              <a:solidFill>
                <a:srgbClr val="333399"/>
              </a:solidFill>
              <a:effectLst>
                <a:outerShdw blurRad="38100" dist="38100" dir="2700000" algn="tl">
                  <a:srgbClr val="000000">
                    <a:alpha val="43137"/>
                  </a:srgbClr>
                </a:outerShdw>
              </a:effectLst>
              <a:latin typeface="Arial Narrow" panose="020B0606020202030204" pitchFamily="34" charset="0"/>
            </a:endParaRPr>
          </a:p>
          <a:p>
            <a:pPr algn="just">
              <a:lnSpc>
                <a:spcPct val="150000"/>
              </a:lnSpc>
            </a:pPr>
            <a:endParaRPr lang="en-IN" sz="2200" b="1" dirty="0">
              <a:solidFill>
                <a:srgbClr val="333399"/>
              </a:solidFill>
              <a:effectLst>
                <a:outerShdw blurRad="38100" dist="38100" dir="2700000" algn="tl">
                  <a:srgbClr val="000000">
                    <a:alpha val="43137"/>
                  </a:srgbClr>
                </a:outerShdw>
              </a:effectLst>
              <a:latin typeface="Arial Narrow" panose="020B0606020202030204" pitchFamily="34" charset="0"/>
            </a:endParaRPr>
          </a:p>
          <a:p>
            <a:pPr>
              <a:lnSpc>
                <a:spcPct val="150000"/>
              </a:lnSpc>
            </a:pPr>
            <a:r>
              <a:rPr lang="en-IN" sz="2200" b="1" u="sng" dirty="0">
                <a:solidFill>
                  <a:srgbClr val="333399"/>
                </a:solidFill>
                <a:effectLst>
                  <a:outerShdw blurRad="38100" dist="38100" dir="2700000" algn="tl">
                    <a:srgbClr val="000000">
                      <a:alpha val="43137"/>
                    </a:srgbClr>
                  </a:outerShdw>
                </a:effectLst>
                <a:latin typeface="Arial Narrow" panose="020B0606020202030204" pitchFamily="34" charset="0"/>
              </a:rPr>
              <a:t>2. Finishing touches:</a:t>
            </a:r>
          </a:p>
          <a:p>
            <a:pPr algn="just">
              <a:lnSpc>
                <a:spcPct val="150000"/>
              </a:lnSpc>
            </a:pPr>
            <a:r>
              <a:rPr lang="en-IN" sz="2200" b="1" dirty="0">
                <a:solidFill>
                  <a:schemeClr val="bg2">
                    <a:lumMod val="10000"/>
                  </a:schemeClr>
                </a:solidFill>
                <a:effectLst>
                  <a:outerShdw blurRad="38100" dist="38100" dir="2700000" algn="tl">
                    <a:srgbClr val="000000">
                      <a:alpha val="43137"/>
                    </a:srgbClr>
                  </a:outerShdw>
                </a:effectLst>
                <a:latin typeface="Arial Narrow" panose="020B0606020202030204" pitchFamily="34" charset="0"/>
              </a:rPr>
              <a:t>Furthermore, though is it true that we tried adding most of the common command we could think of, the program still </a:t>
            </a:r>
            <a:r>
              <a:rPr lang="en-IN" sz="2200" b="1" dirty="0">
                <a:solidFill>
                  <a:srgbClr val="333399"/>
                </a:solidFill>
                <a:effectLst>
                  <a:outerShdw blurRad="38100" dist="38100" dir="2700000" algn="tl">
                    <a:srgbClr val="000000">
                      <a:alpha val="43137"/>
                    </a:srgbClr>
                  </a:outerShdw>
                </a:effectLst>
                <a:latin typeface="Arial Narrow" panose="020B0606020202030204" pitchFamily="34" charset="0"/>
              </a:rPr>
              <a:t>requires finishing touches to emerge as the visionary assistant that we want</a:t>
            </a:r>
          </a:p>
          <a:p>
            <a:endPar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endParaRPr>
          </a:p>
        </p:txBody>
      </p:sp>
      <p:pic>
        <p:nvPicPr>
          <p:cNvPr id="9" name="Picture 8">
            <a:extLst>
              <a:ext uri="{FF2B5EF4-FFF2-40B4-BE49-F238E27FC236}">
                <a16:creationId xmlns="" xmlns:a16="http://schemas.microsoft.com/office/drawing/2014/main" id="{F268FC63-0EC9-7387-CA30-1B66D7E32471}"/>
              </a:ext>
            </a:extLst>
          </p:cNvPr>
          <p:cNvPicPr>
            <a:picLocks noChangeAspect="1"/>
          </p:cNvPicPr>
          <p:nvPr/>
        </p:nvPicPr>
        <p:blipFill>
          <a:blip r:embed="rId3"/>
          <a:stretch>
            <a:fillRect/>
          </a:stretch>
        </p:blipFill>
        <p:spPr>
          <a:xfrm>
            <a:off x="9472382" y="3330341"/>
            <a:ext cx="2148519" cy="1811468"/>
          </a:xfrm>
          <a:prstGeom prst="rect">
            <a:avLst/>
          </a:prstGeom>
          <a:ln>
            <a:noFill/>
          </a:ln>
          <a:effectLst>
            <a:softEdge rad="112500"/>
          </a:effectLst>
        </p:spPr>
      </p:pic>
    </p:spTree>
    <p:extLst>
      <p:ext uri="{BB962C8B-B14F-4D97-AF65-F5344CB8AC3E}">
        <p14:creationId xmlns:p14="http://schemas.microsoft.com/office/powerpoint/2010/main" val="3381089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A66A57-36F5-89A9-19AA-637CC79D6046}"/>
              </a:ext>
            </a:extLst>
          </p:cNvPr>
          <p:cNvSpPr>
            <a:spLocks noGrp="1"/>
          </p:cNvSpPr>
          <p:nvPr>
            <p:ph type="title"/>
          </p:nvPr>
        </p:nvSpPr>
        <p:spPr>
          <a:xfrm>
            <a:off x="649224" y="168442"/>
            <a:ext cx="2843463" cy="548640"/>
          </a:xfrm>
        </p:spPr>
        <p:txBody>
          <a:bodyPr/>
          <a:lstStyle/>
          <a:p>
            <a:r>
              <a:rPr lang="en-IN" sz="3600" b="1" u="sng" dirty="0">
                <a:effectLst>
                  <a:outerShdw blurRad="38100" dist="38100" dir="2700000" algn="tl">
                    <a:srgbClr val="000000">
                      <a:alpha val="43137"/>
                    </a:srgbClr>
                  </a:outerShdw>
                </a:effectLst>
                <a:latin typeface="Agency FB" panose="020B0503020202020204" pitchFamily="34" charset="0"/>
              </a:rPr>
              <a:t>CONCLUSIONS:</a:t>
            </a:r>
          </a:p>
        </p:txBody>
      </p:sp>
      <p:sp>
        <p:nvSpPr>
          <p:cNvPr id="4" name="Slide Number Placeholder 3">
            <a:extLst>
              <a:ext uri="{FF2B5EF4-FFF2-40B4-BE49-F238E27FC236}">
                <a16:creationId xmlns="" xmlns:a16="http://schemas.microsoft.com/office/drawing/2014/main" id="{3C043204-4389-0E07-4918-B9442127A013}"/>
              </a:ext>
            </a:extLst>
          </p:cNvPr>
          <p:cNvSpPr>
            <a:spLocks noGrp="1"/>
          </p:cNvSpPr>
          <p:nvPr>
            <p:ph type="sldNum" sz="quarter" idx="11"/>
          </p:nvPr>
        </p:nvSpPr>
        <p:spPr/>
        <p:txBody>
          <a:bodyPr/>
          <a:lstStyle/>
          <a:p>
            <a:fld id="{75DF2D63-3FF5-D547-96B9-BE9CCD1ABA58}" type="slidenum">
              <a:rPr lang="en-US" smtClean="0"/>
              <a:t>13</a:t>
            </a:fld>
            <a:endParaRPr lang="en-US" dirty="0"/>
          </a:p>
        </p:txBody>
      </p:sp>
      <p:pic>
        <p:nvPicPr>
          <p:cNvPr id="7" name="Picture 6">
            <a:extLst>
              <a:ext uri="{FF2B5EF4-FFF2-40B4-BE49-F238E27FC236}">
                <a16:creationId xmlns="" xmlns:a16="http://schemas.microsoft.com/office/drawing/2014/main" id="{3DCE81E4-4EFC-DCF9-D60D-9B3ABC521668}"/>
              </a:ext>
            </a:extLst>
          </p:cNvPr>
          <p:cNvPicPr>
            <a:picLocks noChangeAspect="1"/>
          </p:cNvPicPr>
          <p:nvPr/>
        </p:nvPicPr>
        <p:blipFill>
          <a:blip r:embed="rId2"/>
          <a:stretch>
            <a:fillRect/>
          </a:stretch>
        </p:blipFill>
        <p:spPr>
          <a:xfrm>
            <a:off x="11049802" y="0"/>
            <a:ext cx="1142198" cy="885524"/>
          </a:xfrm>
          <a:prstGeom prst="rect">
            <a:avLst/>
          </a:prstGeom>
        </p:spPr>
      </p:pic>
      <p:sp>
        <p:nvSpPr>
          <p:cNvPr id="3" name="TextBox 2">
            <a:extLst>
              <a:ext uri="{FF2B5EF4-FFF2-40B4-BE49-F238E27FC236}">
                <a16:creationId xmlns="" xmlns:a16="http://schemas.microsoft.com/office/drawing/2014/main" id="{6739E7B2-E541-BEC9-CFA6-1EAA17BF0A01}"/>
              </a:ext>
            </a:extLst>
          </p:cNvPr>
          <p:cNvSpPr txBox="1"/>
          <p:nvPr/>
        </p:nvSpPr>
        <p:spPr>
          <a:xfrm>
            <a:off x="649224" y="815435"/>
            <a:ext cx="7909148" cy="5106013"/>
          </a:xfrm>
          <a:prstGeom prst="rect">
            <a:avLst/>
          </a:prstGeom>
          <a:noFill/>
        </p:spPr>
        <p:txBody>
          <a:bodyPr wrap="square" rtlCol="0">
            <a:spAutoFit/>
          </a:bodyPr>
          <a:lstStyle/>
          <a:p>
            <a:pPr algn="just">
              <a:lnSpc>
                <a:spcPct val="150000"/>
              </a:lnSpc>
            </a:pPr>
            <a:r>
              <a:rPr lang="en-US" sz="2200" b="1" dirty="0">
                <a:latin typeface="Arial Narrow" panose="020B0606020202030204" pitchFamily="34" charset="0"/>
              </a:rPr>
              <a:t>Our assistant MAXY is a computer assistant developed on python. As explained above it has its advantages, limitations as well as further scope. We rest our case by saying that Overcoming the limitations and push it to emerge as a perfect assistant is our primary aim. We created this program with a </a:t>
            </a:r>
            <a:r>
              <a:rPr lang="en-IN" sz="2200" b="1" dirty="0">
                <a:solidFill>
                  <a:srgbClr val="333399"/>
                </a:solidFill>
                <a:latin typeface="Arial Narrow" panose="020B0606020202030204" pitchFamily="34" charset="0"/>
              </a:rPr>
              <a:t> basic aim of being able to contribute to the IT industry with just even a small program.</a:t>
            </a:r>
            <a:r>
              <a:rPr lang="en-US" sz="2200" b="1" dirty="0">
                <a:latin typeface="Arial Narrow" panose="020B0606020202030204" pitchFamily="34" charset="0"/>
              </a:rPr>
              <a:t> It showcases in an easy, interactive and efficient way that how the modules of the python and simple if else statement can help us make an assistant with a novel approach. </a:t>
            </a:r>
            <a:r>
              <a:rPr lang="en-US" sz="2200" b="1" dirty="0">
                <a:solidFill>
                  <a:srgbClr val="333399"/>
                </a:solidFill>
                <a:latin typeface="Arial Narrow" panose="020B0606020202030204" pitchFamily="34" charset="0"/>
              </a:rPr>
              <a:t>Our  computer assistant which works on audio commands and helps you open the application you desire to open.</a:t>
            </a:r>
            <a:endPar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endParaRPr>
          </a:p>
        </p:txBody>
      </p:sp>
      <p:pic>
        <p:nvPicPr>
          <p:cNvPr id="5" name="Picture 4">
            <a:extLst>
              <a:ext uri="{FF2B5EF4-FFF2-40B4-BE49-F238E27FC236}">
                <a16:creationId xmlns="" xmlns:a16="http://schemas.microsoft.com/office/drawing/2014/main" id="{8643B297-AA0D-1BAB-2E18-9E9908201E1B}"/>
              </a:ext>
            </a:extLst>
          </p:cNvPr>
          <p:cNvPicPr>
            <a:picLocks noChangeAspect="1"/>
          </p:cNvPicPr>
          <p:nvPr/>
        </p:nvPicPr>
        <p:blipFill>
          <a:blip r:embed="rId3"/>
          <a:stretch>
            <a:fillRect/>
          </a:stretch>
        </p:blipFill>
        <p:spPr>
          <a:xfrm>
            <a:off x="8451679" y="2463937"/>
            <a:ext cx="3247161" cy="2208808"/>
          </a:xfrm>
          <a:prstGeom prst="rect">
            <a:avLst/>
          </a:prstGeom>
          <a:ln>
            <a:noFill/>
          </a:ln>
          <a:effectLst>
            <a:softEdge rad="112500"/>
          </a:effectLst>
        </p:spPr>
      </p:pic>
    </p:spTree>
    <p:extLst>
      <p:ext uri="{BB962C8B-B14F-4D97-AF65-F5344CB8AC3E}">
        <p14:creationId xmlns:p14="http://schemas.microsoft.com/office/powerpoint/2010/main" val="401894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2C6868-D9E4-D46A-62DA-006817D85523}"/>
              </a:ext>
            </a:extLst>
          </p:cNvPr>
          <p:cNvSpPr>
            <a:spLocks noGrp="1"/>
          </p:cNvSpPr>
          <p:nvPr>
            <p:ph type="title"/>
          </p:nvPr>
        </p:nvSpPr>
        <p:spPr>
          <a:xfrm>
            <a:off x="573505" y="379729"/>
            <a:ext cx="3886200" cy="548640"/>
          </a:xfrm>
        </p:spPr>
        <p:txBody>
          <a:bodyPr/>
          <a:lstStyle/>
          <a:p>
            <a:r>
              <a:rPr lang="en-IN" sz="3600" b="1" u="sng" dirty="0">
                <a:effectLst>
                  <a:outerShdw blurRad="38100" dist="38100" dir="2700000" algn="tl">
                    <a:srgbClr val="000000">
                      <a:alpha val="43137"/>
                    </a:srgbClr>
                  </a:outerShdw>
                </a:effectLst>
                <a:latin typeface="Agency FB" panose="020B0503020202020204" pitchFamily="34" charset="0"/>
              </a:rPr>
              <a:t>RECOMMENDATIONS:</a:t>
            </a:r>
          </a:p>
        </p:txBody>
      </p:sp>
      <p:sp>
        <p:nvSpPr>
          <p:cNvPr id="4" name="Slide Number Placeholder 3">
            <a:extLst>
              <a:ext uri="{FF2B5EF4-FFF2-40B4-BE49-F238E27FC236}">
                <a16:creationId xmlns="" xmlns:a16="http://schemas.microsoft.com/office/drawing/2014/main" id="{6D1E09E9-AEE2-BBB7-1F18-5737CF750AC9}"/>
              </a:ext>
            </a:extLst>
          </p:cNvPr>
          <p:cNvSpPr>
            <a:spLocks noGrp="1"/>
          </p:cNvSpPr>
          <p:nvPr>
            <p:ph type="sldNum" sz="quarter" idx="11"/>
          </p:nvPr>
        </p:nvSpPr>
        <p:spPr/>
        <p:txBody>
          <a:bodyPr/>
          <a:lstStyle/>
          <a:p>
            <a:fld id="{75DF2D63-3FF5-D547-96B9-BE9CCD1ABA58}" type="slidenum">
              <a:rPr lang="en-US" smtClean="0"/>
              <a:t>14</a:t>
            </a:fld>
            <a:endParaRPr lang="en-US" dirty="0"/>
          </a:p>
        </p:txBody>
      </p:sp>
      <p:pic>
        <p:nvPicPr>
          <p:cNvPr id="7" name="Picture 6">
            <a:extLst>
              <a:ext uri="{FF2B5EF4-FFF2-40B4-BE49-F238E27FC236}">
                <a16:creationId xmlns="" xmlns:a16="http://schemas.microsoft.com/office/drawing/2014/main" id="{6AEA1095-1340-C4B9-C0C5-647B108D874B}"/>
              </a:ext>
            </a:extLst>
          </p:cNvPr>
          <p:cNvPicPr>
            <a:picLocks noChangeAspect="1"/>
          </p:cNvPicPr>
          <p:nvPr/>
        </p:nvPicPr>
        <p:blipFill>
          <a:blip r:embed="rId2"/>
          <a:stretch>
            <a:fillRect/>
          </a:stretch>
        </p:blipFill>
        <p:spPr>
          <a:xfrm>
            <a:off x="11049802" y="0"/>
            <a:ext cx="1142198" cy="885524"/>
          </a:xfrm>
          <a:prstGeom prst="rect">
            <a:avLst/>
          </a:prstGeom>
        </p:spPr>
      </p:pic>
      <p:sp>
        <p:nvSpPr>
          <p:cNvPr id="10" name="TextBox 9">
            <a:extLst>
              <a:ext uri="{FF2B5EF4-FFF2-40B4-BE49-F238E27FC236}">
                <a16:creationId xmlns="" xmlns:a16="http://schemas.microsoft.com/office/drawing/2014/main" id="{2B583740-093B-226F-6957-12CCEBBD9C9B}"/>
              </a:ext>
            </a:extLst>
          </p:cNvPr>
          <p:cNvSpPr txBox="1"/>
          <p:nvPr/>
        </p:nvSpPr>
        <p:spPr>
          <a:xfrm>
            <a:off x="877824" y="1115629"/>
            <a:ext cx="9020556" cy="2566857"/>
          </a:xfrm>
          <a:prstGeom prst="rect">
            <a:avLst/>
          </a:prstGeom>
          <a:noFill/>
        </p:spPr>
        <p:txBody>
          <a:bodyPr wrap="square" rtlCol="0">
            <a:spAutoFit/>
          </a:bodyPr>
          <a:lstStyle/>
          <a:p>
            <a:pPr algn="just">
              <a:lnSpc>
                <a:spcPct val="150000"/>
              </a:lnSpc>
            </a:pPr>
            <a:r>
              <a:rPr lang="en-IN" sz="2200" b="1" dirty="0">
                <a:effectLst>
                  <a:outerShdw blurRad="38100" dist="38100" dir="2700000" algn="tl">
                    <a:srgbClr val="000000">
                      <a:alpha val="43137"/>
                    </a:srgbClr>
                  </a:outerShdw>
                </a:effectLst>
                <a:latin typeface="Arial Narrow" panose="020B0606020202030204" pitchFamily="34" charset="0"/>
              </a:rPr>
              <a:t>Presently </a:t>
            </a:r>
            <a:r>
              <a:rPr lang="en-IN" sz="2200" b="1" dirty="0">
                <a:solidFill>
                  <a:srgbClr val="333399"/>
                </a:solidFill>
                <a:effectLst>
                  <a:outerShdw blurRad="38100" dist="38100" dir="2700000" algn="tl">
                    <a:srgbClr val="000000">
                      <a:alpha val="43137"/>
                    </a:srgbClr>
                  </a:outerShdw>
                </a:effectLst>
                <a:latin typeface="Arial Narrow" panose="020B0606020202030204" pitchFamily="34" charset="0"/>
              </a:rPr>
              <a:t>this feature does not exist in any operating systems </a:t>
            </a:r>
            <a:r>
              <a:rPr lang="en-IN" sz="2200" b="1" dirty="0">
                <a:effectLst>
                  <a:outerShdw blurRad="38100" dist="38100" dir="2700000" algn="tl">
                    <a:srgbClr val="000000">
                      <a:alpha val="43137"/>
                    </a:srgbClr>
                  </a:outerShdw>
                </a:effectLst>
                <a:latin typeface="Arial Narrow" panose="020B0606020202030204" pitchFamily="34" charset="0"/>
              </a:rPr>
              <a:t>like windows and macOS. We created this assistant by applying simple modules and if-</a:t>
            </a:r>
            <a:r>
              <a:rPr lang="en-IN" sz="2200" b="1" dirty="0" err="1">
                <a:effectLst>
                  <a:outerShdw blurRad="38100" dist="38100" dir="2700000" algn="tl">
                    <a:srgbClr val="000000">
                      <a:alpha val="43137"/>
                    </a:srgbClr>
                  </a:outerShdw>
                </a:effectLst>
                <a:latin typeface="Arial Narrow" panose="020B0606020202030204" pitchFamily="34" charset="0"/>
              </a:rPr>
              <a:t>elif</a:t>
            </a:r>
            <a:r>
              <a:rPr lang="en-IN" sz="2200" b="1" dirty="0">
                <a:effectLst>
                  <a:outerShdw blurRad="38100" dist="38100" dir="2700000" algn="tl">
                    <a:srgbClr val="000000">
                      <a:alpha val="43137"/>
                    </a:srgbClr>
                  </a:outerShdw>
                </a:effectLst>
                <a:latin typeface="Arial Narrow" panose="020B0606020202030204" pitchFamily="34" charset="0"/>
              </a:rPr>
              <a:t>-else conditions with a </a:t>
            </a:r>
            <a:r>
              <a:rPr lang="en-IN" sz="2200" b="1" dirty="0">
                <a:solidFill>
                  <a:srgbClr val="333399"/>
                </a:solidFill>
                <a:effectLst>
                  <a:outerShdw blurRad="38100" dist="38100" dir="2700000" algn="tl">
                    <a:srgbClr val="000000">
                      <a:alpha val="43137"/>
                    </a:srgbClr>
                  </a:outerShdw>
                </a:effectLst>
                <a:latin typeface="Arial Narrow" panose="020B0606020202030204" pitchFamily="34" charset="0"/>
              </a:rPr>
              <a:t>basic aim of being able to contribute to the IT industry with just even a small program</a:t>
            </a:r>
            <a:r>
              <a:rPr lang="en-IN" sz="2200" b="1" dirty="0">
                <a:effectLst>
                  <a:outerShdw blurRad="38100" dist="38100" dir="2700000" algn="tl">
                    <a:srgbClr val="000000">
                      <a:alpha val="43137"/>
                    </a:srgbClr>
                  </a:outerShdw>
                </a:effectLst>
                <a:latin typeface="Arial Narrow" panose="020B0606020202030204" pitchFamily="34" charset="0"/>
              </a:rPr>
              <a:t>.  If this feature could be incorporated in the windows or the mac than the functioning can be revolutionised. </a:t>
            </a:r>
          </a:p>
        </p:txBody>
      </p:sp>
      <p:sp>
        <p:nvSpPr>
          <p:cNvPr id="6" name="Rectangle 5">
            <a:extLst>
              <a:ext uri="{FF2B5EF4-FFF2-40B4-BE49-F238E27FC236}">
                <a16:creationId xmlns="" xmlns:a16="http://schemas.microsoft.com/office/drawing/2014/main" id="{F9EA764B-D14F-8D9D-7F39-AC53E391B6B9}"/>
              </a:ext>
            </a:extLst>
          </p:cNvPr>
          <p:cNvSpPr/>
          <p:nvPr/>
        </p:nvSpPr>
        <p:spPr>
          <a:xfrm>
            <a:off x="3175228" y="3869746"/>
            <a:ext cx="4800600" cy="2783896"/>
          </a:xfrm>
          <a:prstGeom prst="rect">
            <a:avLst/>
          </a:prstGeom>
          <a:blipFill dpi="0" rotWithShape="1">
            <a:blip r:embed="rId3">
              <a:alphaModFix amt="6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068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29C7B-68D4-8A45-867B-651CAC64B113}"/>
              </a:ext>
            </a:extLst>
          </p:cNvPr>
          <p:cNvSpPr>
            <a:spLocks noGrp="1"/>
          </p:cNvSpPr>
          <p:nvPr>
            <p:ph type="title"/>
          </p:nvPr>
        </p:nvSpPr>
        <p:spPr>
          <a:xfrm>
            <a:off x="649224" y="379729"/>
            <a:ext cx="2217821" cy="548640"/>
          </a:xfrm>
        </p:spPr>
        <p:txBody>
          <a:bodyPr/>
          <a:lstStyle/>
          <a:p>
            <a:r>
              <a:rPr lang="en-IN" sz="3600" b="1" u="sng" dirty="0">
                <a:effectLst>
                  <a:outerShdw blurRad="38100" dist="38100" dir="2700000" algn="tl">
                    <a:srgbClr val="000000">
                      <a:alpha val="43137"/>
                    </a:srgbClr>
                  </a:outerShdw>
                </a:effectLst>
                <a:latin typeface="Agency FB" panose="020B0503020202020204" pitchFamily="34" charset="0"/>
              </a:rPr>
              <a:t>REFERENCE:</a:t>
            </a:r>
          </a:p>
        </p:txBody>
      </p:sp>
      <p:sp>
        <p:nvSpPr>
          <p:cNvPr id="4" name="Slide Number Placeholder 3">
            <a:extLst>
              <a:ext uri="{FF2B5EF4-FFF2-40B4-BE49-F238E27FC236}">
                <a16:creationId xmlns="" xmlns:a16="http://schemas.microsoft.com/office/drawing/2014/main" id="{662EE883-5FA3-D1B6-B0E2-FC14569D4755}"/>
              </a:ext>
            </a:extLst>
          </p:cNvPr>
          <p:cNvSpPr>
            <a:spLocks noGrp="1"/>
          </p:cNvSpPr>
          <p:nvPr>
            <p:ph type="sldNum" sz="quarter" idx="11"/>
          </p:nvPr>
        </p:nvSpPr>
        <p:spPr/>
        <p:txBody>
          <a:bodyPr/>
          <a:lstStyle/>
          <a:p>
            <a:fld id="{75DF2D63-3FF5-D547-96B9-BE9CCD1ABA58}" type="slidenum">
              <a:rPr lang="en-US" smtClean="0"/>
              <a:t>15</a:t>
            </a:fld>
            <a:endParaRPr lang="en-US" dirty="0"/>
          </a:p>
        </p:txBody>
      </p:sp>
      <p:pic>
        <p:nvPicPr>
          <p:cNvPr id="7" name="Picture 6">
            <a:extLst>
              <a:ext uri="{FF2B5EF4-FFF2-40B4-BE49-F238E27FC236}">
                <a16:creationId xmlns="" xmlns:a16="http://schemas.microsoft.com/office/drawing/2014/main" id="{5E2D727E-D35A-81E7-986F-7898211993D5}"/>
              </a:ext>
            </a:extLst>
          </p:cNvPr>
          <p:cNvPicPr>
            <a:picLocks noChangeAspect="1"/>
          </p:cNvPicPr>
          <p:nvPr/>
        </p:nvPicPr>
        <p:blipFill>
          <a:blip r:embed="rId2"/>
          <a:stretch>
            <a:fillRect/>
          </a:stretch>
        </p:blipFill>
        <p:spPr>
          <a:xfrm>
            <a:off x="11049802" y="-5282"/>
            <a:ext cx="1142198" cy="885524"/>
          </a:xfrm>
          <a:prstGeom prst="rect">
            <a:avLst/>
          </a:prstGeom>
        </p:spPr>
      </p:pic>
      <p:sp>
        <p:nvSpPr>
          <p:cNvPr id="3" name="TextBox 2">
            <a:extLst>
              <a:ext uri="{FF2B5EF4-FFF2-40B4-BE49-F238E27FC236}">
                <a16:creationId xmlns="" xmlns:a16="http://schemas.microsoft.com/office/drawing/2014/main" id="{9F471843-03F6-D739-9286-78352DA4F0FB}"/>
              </a:ext>
            </a:extLst>
          </p:cNvPr>
          <p:cNvSpPr txBox="1"/>
          <p:nvPr/>
        </p:nvSpPr>
        <p:spPr>
          <a:xfrm>
            <a:off x="649224" y="1106905"/>
            <a:ext cx="1826848" cy="430887"/>
          </a:xfrm>
          <a:prstGeom prst="rect">
            <a:avLst/>
          </a:prstGeom>
          <a:noFill/>
        </p:spPr>
        <p:txBody>
          <a:bodyPr wrap="square" rtlCol="0">
            <a:spAutoFit/>
          </a:bodyPr>
          <a:lstStyle/>
          <a:p>
            <a:r>
              <a:rPr lang="en-US" sz="2200" b="1" dirty="0">
                <a:effectLst>
                  <a:outerShdw blurRad="38100" dist="38100" dir="2700000" algn="tl">
                    <a:srgbClr val="000000">
                      <a:alpha val="43137"/>
                    </a:srgbClr>
                  </a:outerShdw>
                </a:effectLst>
                <a:latin typeface="Arial Narrow" panose="020B0606020202030204" pitchFamily="34" charset="0"/>
              </a:rPr>
              <a:t>1. YouTube</a:t>
            </a:r>
          </a:p>
        </p:txBody>
      </p:sp>
      <p:pic>
        <p:nvPicPr>
          <p:cNvPr id="6" name="Picture 5">
            <a:extLst>
              <a:ext uri="{FF2B5EF4-FFF2-40B4-BE49-F238E27FC236}">
                <a16:creationId xmlns="" xmlns:a16="http://schemas.microsoft.com/office/drawing/2014/main" id="{90D170A3-14F4-DA70-BC85-225D9486404F}"/>
              </a:ext>
            </a:extLst>
          </p:cNvPr>
          <p:cNvPicPr>
            <a:picLocks noChangeAspect="1"/>
          </p:cNvPicPr>
          <p:nvPr/>
        </p:nvPicPr>
        <p:blipFill rotWithShape="1">
          <a:blip r:embed="rId3"/>
          <a:srcRect b="21908"/>
          <a:stretch/>
        </p:blipFill>
        <p:spPr>
          <a:xfrm>
            <a:off x="7736440" y="3145965"/>
            <a:ext cx="3308887" cy="132051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 xmlns:a16="http://schemas.microsoft.com/office/drawing/2014/main" id="{608D6B38-305B-067F-3AD0-45CA6CFA205F}"/>
              </a:ext>
            </a:extLst>
          </p:cNvPr>
          <p:cNvSpPr txBox="1"/>
          <p:nvPr/>
        </p:nvSpPr>
        <p:spPr>
          <a:xfrm>
            <a:off x="712483" y="3183237"/>
            <a:ext cx="7087216" cy="1908215"/>
          </a:xfrm>
          <a:prstGeom prst="rect">
            <a:avLst/>
          </a:prstGeom>
          <a:noFill/>
        </p:spPr>
        <p:txBody>
          <a:bodyPr wrap="square" rtlCol="0">
            <a:spAutoFit/>
          </a:bodyPr>
          <a:lstStyle/>
          <a:p>
            <a:r>
              <a:rPr lang="en-US" sz="2200" b="1" dirty="0">
                <a:effectLst>
                  <a:outerShdw blurRad="38100" dist="38100" dir="2700000" algn="tl">
                    <a:srgbClr val="000000">
                      <a:alpha val="43137"/>
                    </a:srgbClr>
                  </a:outerShdw>
                </a:effectLst>
                <a:latin typeface="Arial Narrow" panose="020B0606020202030204" pitchFamily="34" charset="0"/>
              </a:rPr>
              <a:t>2. Google</a:t>
            </a:r>
          </a:p>
          <a:p>
            <a:r>
              <a:rPr lang="en-US" sz="2400" dirty="0">
                <a:latin typeface="Agency FB" panose="020B0503020202020204" pitchFamily="34" charset="0"/>
              </a:rPr>
              <a:t>    pypi.org website--&gt; https://pypi.org/project/pycopy-webbrowser/</a:t>
            </a:r>
            <a:br>
              <a:rPr lang="en-US" sz="2400" dirty="0">
                <a:latin typeface="Agency FB" panose="020B0503020202020204" pitchFamily="34" charset="0"/>
              </a:rPr>
            </a:br>
            <a:r>
              <a:rPr lang="en-US" sz="2400" dirty="0">
                <a:latin typeface="Agency FB" panose="020B0503020202020204" pitchFamily="34" charset="0"/>
              </a:rPr>
              <a:t>		      https://pypi.org/project/secure-smtplib/</a:t>
            </a:r>
            <a:br>
              <a:rPr lang="en-US" sz="2400" dirty="0">
                <a:latin typeface="Agency FB" panose="020B0503020202020204" pitchFamily="34" charset="0"/>
              </a:rPr>
            </a:br>
            <a:r>
              <a:rPr lang="en-US" sz="2400" dirty="0">
                <a:latin typeface="Agency FB" panose="020B0503020202020204" pitchFamily="34" charset="0"/>
              </a:rPr>
              <a:t>		      https://pypi.org/project/openpyxl/</a:t>
            </a:r>
            <a:r>
              <a:rPr lang="en-US" sz="2400" dirty="0"/>
              <a:t/>
            </a:r>
            <a:br>
              <a:rPr lang="en-US" sz="2400" dirty="0"/>
            </a:br>
            <a:r>
              <a:rPr lang="en-US" sz="2400" dirty="0">
                <a:latin typeface="Agency FB" panose="020B0503020202020204" pitchFamily="34" charset="0"/>
              </a:rPr>
              <a:t> </a:t>
            </a:r>
            <a:endParaRPr lang="en-IN" sz="2200" b="1" dirty="0">
              <a:effectLst>
                <a:outerShdw blurRad="38100" dist="38100" dir="2700000" algn="tl">
                  <a:srgbClr val="000000">
                    <a:alpha val="43137"/>
                  </a:srgbClr>
                </a:outerShdw>
              </a:effectLst>
              <a:latin typeface="Agency FB" panose="020B0503020202020204" pitchFamily="34" charset="0"/>
            </a:endParaRPr>
          </a:p>
        </p:txBody>
      </p:sp>
      <p:pic>
        <p:nvPicPr>
          <p:cNvPr id="10" name="Picture 9">
            <a:extLst>
              <a:ext uri="{FF2B5EF4-FFF2-40B4-BE49-F238E27FC236}">
                <a16:creationId xmlns="" xmlns:a16="http://schemas.microsoft.com/office/drawing/2014/main" id="{60214D7B-5AEF-633E-2693-61FD382D2895}"/>
              </a:ext>
            </a:extLst>
          </p:cNvPr>
          <p:cNvPicPr>
            <a:picLocks noChangeAspect="1"/>
          </p:cNvPicPr>
          <p:nvPr/>
        </p:nvPicPr>
        <p:blipFill rotWithShape="1">
          <a:blip r:embed="rId4"/>
          <a:srcRect l="1369" t="14921" b="18589"/>
          <a:stretch/>
        </p:blipFill>
        <p:spPr>
          <a:xfrm>
            <a:off x="7736440" y="1322348"/>
            <a:ext cx="2985314" cy="112362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 xmlns:a16="http://schemas.microsoft.com/office/drawing/2014/main" id="{48BDB3E0-01A5-1F15-ACB3-B378F484E515}"/>
              </a:ext>
            </a:extLst>
          </p:cNvPr>
          <p:cNvSpPr txBox="1"/>
          <p:nvPr/>
        </p:nvSpPr>
        <p:spPr>
          <a:xfrm>
            <a:off x="509715" y="5042030"/>
            <a:ext cx="3851764" cy="769441"/>
          </a:xfrm>
          <a:prstGeom prst="rect">
            <a:avLst/>
          </a:prstGeom>
          <a:noFill/>
        </p:spPr>
        <p:txBody>
          <a:bodyPr wrap="square" rtlCol="0">
            <a:spAutoFit/>
          </a:bodyPr>
          <a:lstStyle/>
          <a:p>
            <a:r>
              <a:rPr lang="en-US" sz="2200" b="1" dirty="0">
                <a:effectLst>
                  <a:outerShdw blurRad="38100" dist="38100" dir="2700000" algn="tl">
                    <a:srgbClr val="000000">
                      <a:alpha val="43137"/>
                    </a:srgbClr>
                  </a:outerShdw>
                </a:effectLst>
                <a:latin typeface="Arial Narrow" panose="020B0606020202030204" pitchFamily="34" charset="0"/>
              </a:rPr>
              <a:t>  3. Books</a:t>
            </a:r>
          </a:p>
          <a:p>
            <a:r>
              <a:rPr lang="en-US" sz="2200" b="1" dirty="0">
                <a:effectLst>
                  <a:outerShdw blurRad="38100" dist="38100" dir="2700000" algn="tl">
                    <a:srgbClr val="000000">
                      <a:alpha val="43137"/>
                    </a:srgbClr>
                  </a:outerShdw>
                </a:effectLst>
                <a:latin typeface="Arial Narrow" panose="020B0606020202030204" pitchFamily="34" charset="0"/>
              </a:rPr>
              <a:t>                 </a:t>
            </a:r>
            <a:r>
              <a:rPr lang="en-US" sz="2200" dirty="0">
                <a:latin typeface="Arial Narrow" panose="020B0606020202030204" pitchFamily="34" charset="0"/>
              </a:rPr>
              <a:t>Let us Python</a:t>
            </a:r>
            <a:endParaRPr lang="en-IN" sz="2200" b="1" dirty="0">
              <a:effectLst>
                <a:outerShdw blurRad="38100" dist="38100" dir="2700000" algn="tl">
                  <a:srgbClr val="000000">
                    <a:alpha val="43137"/>
                  </a:srgbClr>
                </a:outerShdw>
              </a:effectLst>
              <a:latin typeface="Arial Narrow" panose="020B0606020202030204" pitchFamily="34" charset="0"/>
            </a:endParaRPr>
          </a:p>
        </p:txBody>
      </p:sp>
      <p:pic>
        <p:nvPicPr>
          <p:cNvPr id="14" name="Picture 13">
            <a:extLst>
              <a:ext uri="{FF2B5EF4-FFF2-40B4-BE49-F238E27FC236}">
                <a16:creationId xmlns="" xmlns:a16="http://schemas.microsoft.com/office/drawing/2014/main" id="{B2C2EC9A-E631-6918-4388-DC8D9799B9A8}"/>
              </a:ext>
            </a:extLst>
          </p:cNvPr>
          <p:cNvPicPr>
            <a:picLocks noChangeAspect="1"/>
          </p:cNvPicPr>
          <p:nvPr/>
        </p:nvPicPr>
        <p:blipFill rotWithShape="1">
          <a:blip r:embed="rId5"/>
          <a:srcRect t="1628"/>
          <a:stretch/>
        </p:blipFill>
        <p:spPr>
          <a:xfrm>
            <a:off x="7799699" y="4856369"/>
            <a:ext cx="868925" cy="1140765"/>
          </a:xfrm>
          <a:prstGeom prst="rect">
            <a:avLst/>
          </a:prstGeom>
        </p:spPr>
      </p:pic>
      <p:sp>
        <p:nvSpPr>
          <p:cNvPr id="11" name="TextBox 10">
            <a:extLst>
              <a:ext uri="{FF2B5EF4-FFF2-40B4-BE49-F238E27FC236}">
                <a16:creationId xmlns="" xmlns:a16="http://schemas.microsoft.com/office/drawing/2014/main" id="{576658E9-13FC-C312-2596-D9AB4BD12F3C}"/>
              </a:ext>
            </a:extLst>
          </p:cNvPr>
          <p:cNvSpPr txBox="1"/>
          <p:nvPr/>
        </p:nvSpPr>
        <p:spPr>
          <a:xfrm>
            <a:off x="1212350" y="1566532"/>
            <a:ext cx="5229546" cy="1200329"/>
          </a:xfrm>
          <a:prstGeom prst="rect">
            <a:avLst/>
          </a:prstGeom>
          <a:noFill/>
        </p:spPr>
        <p:txBody>
          <a:bodyPr wrap="square" rtlCol="0">
            <a:spAutoFit/>
          </a:bodyPr>
          <a:lstStyle/>
          <a:p>
            <a:r>
              <a:rPr lang="en-US" sz="1800" dirty="0">
                <a:hlinkClick r:id="rId6"/>
              </a:rPr>
              <a:t>https://youtu.be/buoSzgX9yM4</a:t>
            </a:r>
            <a:endParaRPr lang="en-US" sz="1800" dirty="0"/>
          </a:p>
          <a:p>
            <a:r>
              <a:rPr lang="en-US" sz="1800" dirty="0">
                <a:hlinkClick r:id="rId7"/>
              </a:rPr>
              <a:t>https://www.youtube.com/live/sHeJgKBaiAI?feature=share</a:t>
            </a:r>
            <a:r>
              <a:rPr lang="en-US" sz="1800" dirty="0"/>
              <a:t/>
            </a:r>
            <a:br>
              <a:rPr lang="en-US" sz="1800" dirty="0"/>
            </a:br>
            <a:r>
              <a:rPr lang="en-US" sz="1800" dirty="0">
                <a:hlinkClick r:id="rId8"/>
              </a:rPr>
              <a:t>https://youtu.be/BsVQ_cBmEwg</a:t>
            </a:r>
            <a:r>
              <a:rPr lang="en-US" sz="1800" dirty="0"/>
              <a:t/>
            </a:r>
            <a:br>
              <a:rPr lang="en-US" sz="1800" dirty="0"/>
            </a:br>
            <a:r>
              <a:rPr lang="en-US" sz="1800" dirty="0">
                <a:hlinkClick r:id="rId8"/>
              </a:rPr>
              <a:t>https://youtu.be/BsVQ_cBmEwg</a:t>
            </a:r>
            <a:endParaRPr lang="en-IN" dirty="0"/>
          </a:p>
        </p:txBody>
      </p:sp>
    </p:spTree>
    <p:extLst>
      <p:ext uri="{BB962C8B-B14F-4D97-AF65-F5344CB8AC3E}">
        <p14:creationId xmlns:p14="http://schemas.microsoft.com/office/powerpoint/2010/main" val="999011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746D97C-B806-AD47-B01D-A86A4AFE9FB4}"/>
              </a:ext>
            </a:extLst>
          </p:cNvPr>
          <p:cNvSpPr>
            <a:spLocks noGrp="1"/>
          </p:cNvSpPr>
          <p:nvPr>
            <p:ph type="sldNum" sz="quarter" idx="11"/>
          </p:nvPr>
        </p:nvSpPr>
        <p:spPr/>
        <p:txBody>
          <a:bodyPr/>
          <a:lstStyle/>
          <a:p>
            <a:fld id="{75DF2D63-3FF5-D547-96B9-BE9CCD1ABA58}" type="slidenum">
              <a:rPr lang="en-US" smtClean="0"/>
              <a:t>16</a:t>
            </a:fld>
            <a:endParaRPr lang="en-US" dirty="0"/>
          </a:p>
        </p:txBody>
      </p:sp>
      <p:sp>
        <p:nvSpPr>
          <p:cNvPr id="7" name="TextBox 6">
            <a:extLst>
              <a:ext uri="{FF2B5EF4-FFF2-40B4-BE49-F238E27FC236}">
                <a16:creationId xmlns="" xmlns:a16="http://schemas.microsoft.com/office/drawing/2014/main" id="{97E83395-A99C-7FA1-073A-8DDC35DA3260}"/>
              </a:ext>
            </a:extLst>
          </p:cNvPr>
          <p:cNvSpPr txBox="1"/>
          <p:nvPr/>
        </p:nvSpPr>
        <p:spPr>
          <a:xfrm>
            <a:off x="649224" y="330883"/>
            <a:ext cx="3205537" cy="646331"/>
          </a:xfrm>
          <a:prstGeom prst="rect">
            <a:avLst/>
          </a:prstGeom>
          <a:noFill/>
        </p:spPr>
        <p:txBody>
          <a:bodyPr wrap="square" rtlCol="0">
            <a:spAutoFit/>
          </a:bodyPr>
          <a:lstStyle/>
          <a:p>
            <a:r>
              <a:rPr lang="en-US" sz="3600" b="1" u="sng" dirty="0">
                <a:effectLst>
                  <a:outerShdw blurRad="38100" dist="38100" dir="2700000" algn="tl">
                    <a:srgbClr val="000000">
                      <a:alpha val="43137"/>
                    </a:srgbClr>
                  </a:outerShdw>
                </a:effectLst>
                <a:latin typeface="Agency FB" panose="020B0503020202020204" pitchFamily="34" charset="0"/>
              </a:rPr>
              <a:t>Appendix:</a:t>
            </a:r>
            <a:endParaRPr lang="en-IN" sz="3600" b="1" u="sng" dirty="0">
              <a:effectLst>
                <a:outerShdw blurRad="38100" dist="38100" dir="2700000" algn="tl">
                  <a:srgbClr val="000000">
                    <a:alpha val="43137"/>
                  </a:srgbClr>
                </a:outerShdw>
              </a:effectLst>
              <a:latin typeface="Agency FB" panose="020B0503020202020204" pitchFamily="34" charset="0"/>
            </a:endParaRPr>
          </a:p>
        </p:txBody>
      </p:sp>
      <p:sp>
        <p:nvSpPr>
          <p:cNvPr id="10" name="TextBox 9">
            <a:extLst>
              <a:ext uri="{FF2B5EF4-FFF2-40B4-BE49-F238E27FC236}">
                <a16:creationId xmlns="" xmlns:a16="http://schemas.microsoft.com/office/drawing/2014/main" id="{6522F413-A352-D780-398F-01B3EC7C5FCC}"/>
              </a:ext>
            </a:extLst>
          </p:cNvPr>
          <p:cNvSpPr txBox="1"/>
          <p:nvPr/>
        </p:nvSpPr>
        <p:spPr>
          <a:xfrm>
            <a:off x="791110" y="977214"/>
            <a:ext cx="3708971" cy="5509200"/>
          </a:xfrm>
          <a:prstGeom prst="rect">
            <a:avLst/>
          </a:prstGeom>
          <a:noFill/>
        </p:spPr>
        <p:txBody>
          <a:bodyPr wrap="square" rtlCol="0">
            <a:spAutoFit/>
          </a:bodyPr>
          <a:lstStyle/>
          <a:p>
            <a:r>
              <a:rPr lang="en-IN" sz="1100" dirty="0"/>
              <a:t># </a:t>
            </a:r>
            <a:r>
              <a:rPr lang="en-IN" sz="1100" dirty="0" err="1"/>
              <a:t>Maxy</a:t>
            </a:r>
            <a:endParaRPr lang="en-IN" sz="1100" dirty="0"/>
          </a:p>
          <a:p>
            <a:r>
              <a:rPr lang="en-IN" sz="1100" dirty="0"/>
              <a:t>import datetime</a:t>
            </a:r>
          </a:p>
          <a:p>
            <a:r>
              <a:rPr lang="en-IN" sz="1100" dirty="0"/>
              <a:t>import pyttsx3</a:t>
            </a:r>
          </a:p>
          <a:p>
            <a:r>
              <a:rPr lang="en-IN" sz="1100" dirty="0"/>
              <a:t>import </a:t>
            </a:r>
            <a:r>
              <a:rPr lang="en-IN" sz="1100" dirty="0" err="1"/>
              <a:t>smtplib</a:t>
            </a:r>
            <a:r>
              <a:rPr lang="en-IN" sz="1100" dirty="0"/>
              <a:t>  # for email send</a:t>
            </a:r>
          </a:p>
          <a:p>
            <a:r>
              <a:rPr lang="en-IN" sz="1100" dirty="0"/>
              <a:t>import </a:t>
            </a:r>
            <a:r>
              <a:rPr lang="en-IN" sz="1100" dirty="0" err="1"/>
              <a:t>speech_recognition</a:t>
            </a:r>
            <a:r>
              <a:rPr lang="en-IN" sz="1100" dirty="0"/>
              <a:t> as </a:t>
            </a:r>
            <a:r>
              <a:rPr lang="en-IN" sz="1100" dirty="0" err="1"/>
              <a:t>sr</a:t>
            </a:r>
            <a:endParaRPr lang="en-IN" sz="1100" dirty="0"/>
          </a:p>
          <a:p>
            <a:r>
              <a:rPr lang="en-IN" sz="1100" dirty="0"/>
              <a:t>import </a:t>
            </a:r>
            <a:r>
              <a:rPr lang="en-IN" sz="1100" dirty="0" err="1"/>
              <a:t>webbrowser</a:t>
            </a:r>
            <a:endParaRPr lang="en-IN" sz="1100" dirty="0"/>
          </a:p>
          <a:p>
            <a:r>
              <a:rPr lang="en-IN" sz="1100" dirty="0"/>
              <a:t>import </a:t>
            </a:r>
            <a:r>
              <a:rPr lang="en-IN" sz="1100" dirty="0" err="1"/>
              <a:t>os</a:t>
            </a:r>
            <a:endParaRPr lang="en-IN" sz="1100" dirty="0"/>
          </a:p>
          <a:p>
            <a:r>
              <a:rPr lang="en-IN" sz="1100" dirty="0"/>
              <a:t>import subprocess  # for Run any application</a:t>
            </a:r>
          </a:p>
          <a:p>
            <a:r>
              <a:rPr lang="en-IN" sz="1100" dirty="0"/>
              <a:t>import random</a:t>
            </a:r>
          </a:p>
          <a:p>
            <a:r>
              <a:rPr lang="en-IN" sz="1100" dirty="0"/>
              <a:t>import math</a:t>
            </a:r>
          </a:p>
          <a:p>
            <a:r>
              <a:rPr lang="en-IN" sz="1100" dirty="0"/>
              <a:t>import </a:t>
            </a:r>
            <a:r>
              <a:rPr lang="en-IN" sz="1100" dirty="0" err="1"/>
              <a:t>wikipedia</a:t>
            </a:r>
            <a:endParaRPr lang="en-IN" sz="1100" dirty="0"/>
          </a:p>
          <a:p>
            <a:r>
              <a:rPr lang="en-IN" sz="1100" dirty="0"/>
              <a:t>import </a:t>
            </a:r>
            <a:r>
              <a:rPr lang="en-IN" sz="1100" dirty="0" err="1"/>
              <a:t>pywhatkit</a:t>
            </a:r>
            <a:r>
              <a:rPr lang="en-IN" sz="1100" dirty="0"/>
              <a:t> as </a:t>
            </a:r>
            <a:r>
              <a:rPr lang="en-IN" sz="1100" dirty="0" err="1"/>
              <a:t>pwt</a:t>
            </a:r>
            <a:r>
              <a:rPr lang="en-IN" sz="1100" dirty="0"/>
              <a:t>  # for </a:t>
            </a:r>
            <a:r>
              <a:rPr lang="en-IN" sz="1100" dirty="0" err="1"/>
              <a:t>youtube</a:t>
            </a:r>
            <a:r>
              <a:rPr lang="en-IN" sz="1100" dirty="0"/>
              <a:t> video play</a:t>
            </a:r>
          </a:p>
          <a:p>
            <a:r>
              <a:rPr lang="en-IN" sz="1100" dirty="0"/>
              <a:t>import requests  # for temperature get</a:t>
            </a:r>
          </a:p>
          <a:p>
            <a:r>
              <a:rPr lang="en-IN" sz="1100" dirty="0"/>
              <a:t>from </a:t>
            </a:r>
            <a:r>
              <a:rPr lang="en-IN" sz="1100" dirty="0" err="1"/>
              <a:t>googlesearch</a:t>
            </a:r>
            <a:r>
              <a:rPr lang="en-IN" sz="1100" dirty="0"/>
              <a:t> import search</a:t>
            </a:r>
          </a:p>
          <a:p>
            <a:r>
              <a:rPr lang="en-IN" sz="1100" dirty="0"/>
              <a:t>import </a:t>
            </a:r>
            <a:r>
              <a:rPr lang="en-IN" sz="1100" dirty="0" err="1"/>
              <a:t>openpyxl</a:t>
            </a:r>
            <a:r>
              <a:rPr lang="en-IN" sz="1100" dirty="0"/>
              <a:t>  # for </a:t>
            </a:r>
            <a:r>
              <a:rPr lang="en-IN" sz="1100" dirty="0" err="1"/>
              <a:t>exel</a:t>
            </a:r>
            <a:r>
              <a:rPr lang="en-IN" sz="1100" dirty="0"/>
              <a:t> file open and read</a:t>
            </a:r>
          </a:p>
          <a:p>
            <a:endParaRPr lang="en-IN" sz="1100" dirty="0"/>
          </a:p>
          <a:p>
            <a:r>
              <a:rPr lang="en-IN" sz="1100" dirty="0"/>
              <a:t># create date today</a:t>
            </a:r>
          </a:p>
          <a:p>
            <a:r>
              <a:rPr lang="en-IN" sz="1100" dirty="0"/>
              <a:t>date = </a:t>
            </a:r>
            <a:r>
              <a:rPr lang="en-IN" sz="1100" dirty="0" err="1"/>
              <a:t>datetime.datetime.now</a:t>
            </a:r>
            <a:r>
              <a:rPr lang="en-IN" sz="1100" dirty="0"/>
              <a:t>()</a:t>
            </a:r>
          </a:p>
          <a:p>
            <a:r>
              <a:rPr lang="en-IN" sz="1100" dirty="0"/>
              <a:t>date = str(date)</a:t>
            </a:r>
          </a:p>
          <a:p>
            <a:r>
              <a:rPr lang="en-IN" sz="1100" dirty="0"/>
              <a:t>date = </a:t>
            </a:r>
            <a:r>
              <a:rPr lang="en-IN" sz="1100" dirty="0" err="1"/>
              <a:t>date.split</a:t>
            </a:r>
            <a:r>
              <a:rPr lang="en-IN" sz="1100" dirty="0"/>
              <a:t>()</a:t>
            </a:r>
          </a:p>
          <a:p>
            <a:r>
              <a:rPr lang="en-IN" sz="1100" dirty="0"/>
              <a:t>date = date[0]</a:t>
            </a:r>
          </a:p>
          <a:p>
            <a:endParaRPr lang="en-IN" sz="1100" dirty="0"/>
          </a:p>
          <a:p>
            <a:r>
              <a:rPr lang="en-IN" sz="1100" dirty="0"/>
              <a:t># create random number</a:t>
            </a:r>
          </a:p>
          <a:p>
            <a:r>
              <a:rPr lang="en-IN" sz="1100" dirty="0"/>
              <a:t>r = </a:t>
            </a:r>
            <a:r>
              <a:rPr lang="en-IN" sz="1100" dirty="0" err="1"/>
              <a:t>random.randint</a:t>
            </a:r>
            <a:r>
              <a:rPr lang="en-IN" sz="1100" dirty="0"/>
              <a:t>(0, 7)</a:t>
            </a:r>
          </a:p>
          <a:p>
            <a:endParaRPr lang="en-IN" sz="1100" dirty="0"/>
          </a:p>
          <a:p>
            <a:endParaRPr lang="en-IN" sz="1100" dirty="0"/>
          </a:p>
          <a:p>
            <a:r>
              <a:rPr lang="en-IN" sz="1100" dirty="0"/>
              <a:t># Create a engine</a:t>
            </a:r>
          </a:p>
          <a:p>
            <a:r>
              <a:rPr lang="en-IN" sz="1100" dirty="0"/>
              <a:t>engine = pyttsx3.init()</a:t>
            </a:r>
          </a:p>
          <a:p>
            <a:endParaRPr lang="en-IN" sz="1100" dirty="0"/>
          </a:p>
          <a:p>
            <a:r>
              <a:rPr lang="en-IN" sz="1100" dirty="0"/>
              <a:t># set voice of male or female</a:t>
            </a:r>
          </a:p>
          <a:p>
            <a:r>
              <a:rPr lang="en-IN" sz="1100" dirty="0"/>
              <a:t>voices = </a:t>
            </a:r>
            <a:r>
              <a:rPr lang="en-IN" sz="1100" dirty="0" err="1"/>
              <a:t>engine.getProperty</a:t>
            </a:r>
            <a:r>
              <a:rPr lang="en-IN" sz="1100" dirty="0"/>
              <a:t>('voices')</a:t>
            </a:r>
          </a:p>
          <a:p>
            <a:r>
              <a:rPr lang="en-IN" sz="1100" dirty="0" err="1"/>
              <a:t>engine.setProperty</a:t>
            </a:r>
            <a:r>
              <a:rPr lang="en-IN" sz="1100" dirty="0"/>
              <a:t>('voice', voices[1].id)</a:t>
            </a:r>
          </a:p>
        </p:txBody>
      </p:sp>
      <p:sp>
        <p:nvSpPr>
          <p:cNvPr id="14" name="TextBox 13">
            <a:extLst>
              <a:ext uri="{FF2B5EF4-FFF2-40B4-BE49-F238E27FC236}">
                <a16:creationId xmlns="" xmlns:a16="http://schemas.microsoft.com/office/drawing/2014/main" id="{FD450D5F-A46E-1CC3-2A2B-99378E34A523}"/>
              </a:ext>
            </a:extLst>
          </p:cNvPr>
          <p:cNvSpPr txBox="1"/>
          <p:nvPr/>
        </p:nvSpPr>
        <p:spPr>
          <a:xfrm>
            <a:off x="3727806" y="163860"/>
            <a:ext cx="4736387" cy="6694140"/>
          </a:xfrm>
          <a:prstGeom prst="rect">
            <a:avLst/>
          </a:prstGeom>
          <a:noFill/>
        </p:spPr>
        <p:txBody>
          <a:bodyPr wrap="square" rtlCol="0">
            <a:spAutoFit/>
          </a:bodyPr>
          <a:lstStyle/>
          <a:p>
            <a:r>
              <a:rPr lang="en-IN" sz="1100" dirty="0"/>
              <a:t># set voice rate</a:t>
            </a:r>
          </a:p>
          <a:p>
            <a:r>
              <a:rPr lang="en-IN" sz="1100" dirty="0"/>
              <a:t>rate = </a:t>
            </a:r>
            <a:r>
              <a:rPr lang="en-IN" sz="1100" dirty="0" err="1"/>
              <a:t>engine.getProperty</a:t>
            </a:r>
            <a:r>
              <a:rPr lang="en-IN" sz="1100" dirty="0"/>
              <a:t>('rate')</a:t>
            </a:r>
          </a:p>
          <a:p>
            <a:r>
              <a:rPr lang="en-IN" sz="1100" dirty="0" err="1"/>
              <a:t>engine.setProperty</a:t>
            </a:r>
            <a:r>
              <a:rPr lang="en-IN" sz="1100" dirty="0"/>
              <a:t>('rate', 178)</a:t>
            </a:r>
          </a:p>
          <a:p>
            <a:endParaRPr lang="en-IN" sz="1100" dirty="0"/>
          </a:p>
          <a:p>
            <a:r>
              <a:rPr lang="en-IN" sz="1100" dirty="0"/>
              <a:t># create current datetime</a:t>
            </a:r>
          </a:p>
          <a:p>
            <a:r>
              <a:rPr lang="en-IN" sz="1100" dirty="0" err="1"/>
              <a:t>cur_time</a:t>
            </a:r>
            <a:r>
              <a:rPr lang="en-IN" sz="1100" dirty="0"/>
              <a:t> = </a:t>
            </a:r>
            <a:r>
              <a:rPr lang="en-IN" sz="1100" dirty="0" err="1"/>
              <a:t>datetime.datetime.now</a:t>
            </a:r>
            <a:r>
              <a:rPr lang="en-IN" sz="1100" dirty="0"/>
              <a:t>().</a:t>
            </a:r>
            <a:r>
              <a:rPr lang="en-IN" sz="1100" dirty="0" err="1"/>
              <a:t>strftime</a:t>
            </a:r>
            <a:r>
              <a:rPr lang="en-IN" sz="1100" dirty="0"/>
              <a:t>('%H:%M:%S')</a:t>
            </a:r>
          </a:p>
          <a:p>
            <a:endParaRPr lang="en-IN" sz="1100" dirty="0"/>
          </a:p>
          <a:p>
            <a:r>
              <a:rPr lang="en-IN" sz="1100" dirty="0"/>
              <a:t># take only hour</a:t>
            </a:r>
          </a:p>
          <a:p>
            <a:r>
              <a:rPr lang="en-IN" sz="1100" dirty="0"/>
              <a:t>hour = int(</a:t>
            </a:r>
            <a:r>
              <a:rPr lang="en-IN" sz="1100" dirty="0" err="1"/>
              <a:t>datetime.datetime.now</a:t>
            </a:r>
            <a:r>
              <a:rPr lang="en-IN" sz="1100" dirty="0"/>
              <a:t>().hour)</a:t>
            </a:r>
          </a:p>
          <a:p>
            <a:r>
              <a:rPr lang="en-IN" sz="1100" dirty="0" err="1"/>
              <a:t>minut</a:t>
            </a:r>
            <a:r>
              <a:rPr lang="en-IN" sz="1100" dirty="0"/>
              <a:t> = int(</a:t>
            </a:r>
            <a:r>
              <a:rPr lang="en-IN" sz="1100" dirty="0" err="1"/>
              <a:t>datetime.datetime.now</a:t>
            </a:r>
            <a:r>
              <a:rPr lang="en-IN" sz="1100" dirty="0"/>
              <a:t>().minute)</a:t>
            </a:r>
          </a:p>
          <a:p>
            <a:endParaRPr lang="en-IN" sz="1100" dirty="0"/>
          </a:p>
          <a:p>
            <a:r>
              <a:rPr lang="en-IN" sz="1100" dirty="0"/>
              <a:t># whether</a:t>
            </a:r>
          </a:p>
          <a:p>
            <a:endParaRPr lang="en-IN" sz="1100" dirty="0"/>
          </a:p>
          <a:p>
            <a:endParaRPr lang="en-IN" sz="1100" dirty="0"/>
          </a:p>
          <a:p>
            <a:r>
              <a:rPr lang="en-IN" sz="1100" dirty="0"/>
              <a:t>def speak(text):</a:t>
            </a:r>
          </a:p>
          <a:p>
            <a:r>
              <a:rPr lang="en-IN" sz="1100" dirty="0"/>
              <a:t>    </a:t>
            </a:r>
            <a:r>
              <a:rPr lang="en-IN" sz="1100" dirty="0" err="1"/>
              <a:t>engine.say</a:t>
            </a:r>
            <a:r>
              <a:rPr lang="en-IN" sz="1100" dirty="0"/>
              <a:t>(text)</a:t>
            </a:r>
          </a:p>
          <a:p>
            <a:r>
              <a:rPr lang="en-IN" sz="1100" dirty="0"/>
              <a:t>    </a:t>
            </a:r>
            <a:r>
              <a:rPr lang="en-IN" sz="1100" dirty="0" err="1"/>
              <a:t>engine.runAndWait</a:t>
            </a:r>
            <a:r>
              <a:rPr lang="en-IN" sz="1100" dirty="0"/>
              <a:t>()</a:t>
            </a:r>
          </a:p>
          <a:p>
            <a:endParaRPr lang="en-IN" sz="1100" dirty="0"/>
          </a:p>
          <a:p>
            <a:endParaRPr lang="en-IN" sz="1100" dirty="0"/>
          </a:p>
          <a:p>
            <a:r>
              <a:rPr lang="en-IN" sz="1100" dirty="0"/>
              <a:t>def </a:t>
            </a:r>
            <a:r>
              <a:rPr lang="en-IN" sz="1100" dirty="0" err="1"/>
              <a:t>wishme</a:t>
            </a:r>
            <a:r>
              <a:rPr lang="en-IN" sz="1100" dirty="0"/>
              <a:t>(text):</a:t>
            </a:r>
          </a:p>
          <a:p>
            <a:r>
              <a:rPr lang="en-IN" sz="1100" dirty="0"/>
              <a:t>    print(text)</a:t>
            </a:r>
          </a:p>
          <a:p>
            <a:r>
              <a:rPr lang="en-IN" sz="1100" dirty="0"/>
              <a:t>    print()</a:t>
            </a:r>
          </a:p>
          <a:p>
            <a:r>
              <a:rPr lang="en-IN" sz="1100" dirty="0"/>
              <a:t>    if hour &gt;= 0 and hour &lt;= 12:</a:t>
            </a:r>
          </a:p>
          <a:p>
            <a:r>
              <a:rPr lang="en-IN" sz="1100" dirty="0"/>
              <a:t>        print('good morning sir,\n I am maxi, \n  how may </a:t>
            </a:r>
            <a:r>
              <a:rPr lang="en-IN" sz="1100" dirty="0" err="1"/>
              <a:t>i</a:t>
            </a:r>
            <a:r>
              <a:rPr lang="en-IN" sz="1100" dirty="0"/>
              <a:t> help you')</a:t>
            </a:r>
          </a:p>
          <a:p>
            <a:r>
              <a:rPr lang="en-IN" sz="1100" dirty="0"/>
              <a:t>        speak('good morning sir, I am maxi, \n  how may </a:t>
            </a:r>
            <a:r>
              <a:rPr lang="en-IN" sz="1100" dirty="0" err="1"/>
              <a:t>i</a:t>
            </a:r>
            <a:r>
              <a:rPr lang="en-IN" sz="1100" dirty="0"/>
              <a:t> help you')</a:t>
            </a:r>
          </a:p>
          <a:p>
            <a:endParaRPr lang="en-IN" sz="1100" dirty="0"/>
          </a:p>
          <a:p>
            <a:r>
              <a:rPr lang="en-IN" sz="1100" dirty="0"/>
              <a:t>    </a:t>
            </a:r>
            <a:r>
              <a:rPr lang="en-IN" sz="1100" dirty="0" err="1"/>
              <a:t>elif</a:t>
            </a:r>
            <a:r>
              <a:rPr lang="en-IN" sz="1100" dirty="0"/>
              <a:t> hour &gt;= 12 and hour &lt;= 18:</a:t>
            </a:r>
          </a:p>
          <a:p>
            <a:r>
              <a:rPr lang="en-IN" sz="1100" dirty="0"/>
              <a:t>        print('good afternoon sir, \</a:t>
            </a:r>
            <a:r>
              <a:rPr lang="en-IN" sz="1100" dirty="0" err="1"/>
              <a:t>nI</a:t>
            </a:r>
            <a:r>
              <a:rPr lang="en-IN" sz="1100" dirty="0"/>
              <a:t> am maxi,  how may </a:t>
            </a:r>
            <a:r>
              <a:rPr lang="en-IN" sz="1100" dirty="0" err="1"/>
              <a:t>i</a:t>
            </a:r>
            <a:r>
              <a:rPr lang="en-IN" sz="1100" dirty="0"/>
              <a:t> help you')</a:t>
            </a:r>
          </a:p>
          <a:p>
            <a:r>
              <a:rPr lang="en-IN" sz="1100" dirty="0"/>
              <a:t>        speak('good afternoon sir, I am maxi,  how may </a:t>
            </a:r>
            <a:r>
              <a:rPr lang="en-IN" sz="1100" dirty="0" err="1"/>
              <a:t>i</a:t>
            </a:r>
            <a:r>
              <a:rPr lang="en-IN" sz="1100" dirty="0"/>
              <a:t> help you')</a:t>
            </a:r>
          </a:p>
          <a:p>
            <a:endParaRPr lang="en-IN" sz="1100" dirty="0"/>
          </a:p>
          <a:p>
            <a:r>
              <a:rPr lang="en-IN" sz="1100" dirty="0"/>
              <a:t>    else:</a:t>
            </a:r>
          </a:p>
          <a:p>
            <a:r>
              <a:rPr lang="en-IN" sz="1100" dirty="0"/>
              <a:t>        print('good evening sir,\n I am maxi,  how may </a:t>
            </a:r>
            <a:r>
              <a:rPr lang="en-IN" sz="1100" dirty="0" err="1"/>
              <a:t>i</a:t>
            </a:r>
            <a:r>
              <a:rPr lang="en-IN" sz="1100" dirty="0"/>
              <a:t> help you')</a:t>
            </a:r>
          </a:p>
          <a:p>
            <a:r>
              <a:rPr lang="en-IN" sz="1100" dirty="0"/>
              <a:t>        speak('good evening sir, I am maxi,  how may </a:t>
            </a:r>
            <a:r>
              <a:rPr lang="en-IN" sz="1100" dirty="0" err="1"/>
              <a:t>i</a:t>
            </a:r>
            <a:r>
              <a:rPr lang="en-IN" sz="1100" dirty="0"/>
              <a:t> help you')</a:t>
            </a:r>
          </a:p>
          <a:p>
            <a:endParaRPr lang="en-IN" sz="1100" dirty="0"/>
          </a:p>
          <a:p>
            <a:endParaRPr lang="en-IN" sz="1100" dirty="0"/>
          </a:p>
          <a:p>
            <a:r>
              <a:rPr lang="en-IN" sz="1100" dirty="0"/>
              <a:t>def </a:t>
            </a:r>
            <a:r>
              <a:rPr lang="en-IN" sz="1100" dirty="0" err="1"/>
              <a:t>sendmail</a:t>
            </a:r>
            <a:r>
              <a:rPr lang="en-IN" sz="1100" dirty="0"/>
              <a:t>(email, subject, </a:t>
            </a:r>
            <a:r>
              <a:rPr lang="en-IN" sz="1100" dirty="0" err="1"/>
              <a:t>contant</a:t>
            </a:r>
            <a:r>
              <a:rPr lang="en-IN" sz="1100" dirty="0"/>
              <a:t>, name):</a:t>
            </a:r>
          </a:p>
          <a:p>
            <a:r>
              <a:rPr lang="en-IN" sz="1100" dirty="0"/>
              <a:t>    from </a:t>
            </a:r>
            <a:r>
              <a:rPr lang="en-IN" sz="1100" dirty="0" err="1"/>
              <a:t>email.message</a:t>
            </a:r>
            <a:r>
              <a:rPr lang="en-IN" sz="1100" dirty="0"/>
              <a:t> import </a:t>
            </a:r>
            <a:r>
              <a:rPr lang="en-IN" sz="1100" dirty="0" err="1"/>
              <a:t>EmailMessage</a:t>
            </a:r>
            <a:endParaRPr lang="en-IN" sz="1100" dirty="0"/>
          </a:p>
          <a:p>
            <a:r>
              <a:rPr lang="en-IN" sz="1100" dirty="0"/>
              <a:t>    </a:t>
            </a:r>
            <a:r>
              <a:rPr lang="en-IN" sz="1100" dirty="0" err="1"/>
              <a:t>email_id</a:t>
            </a:r>
            <a:r>
              <a:rPr lang="en-IN" sz="1100" dirty="0"/>
              <a:t> = "lalitmaxbusiness@gmail.com"</a:t>
            </a:r>
          </a:p>
          <a:p>
            <a:r>
              <a:rPr lang="en-IN" sz="1100" dirty="0"/>
              <a:t>    </a:t>
            </a:r>
            <a:r>
              <a:rPr lang="en-IN" sz="1100" dirty="0" err="1"/>
              <a:t>email_pas</a:t>
            </a:r>
            <a:r>
              <a:rPr lang="en-IN" sz="1100" dirty="0"/>
              <a:t> = "</a:t>
            </a:r>
            <a:r>
              <a:rPr lang="en-IN" sz="1100" dirty="0" err="1"/>
              <a:t>iwitlggtpqxppmup</a:t>
            </a:r>
            <a:r>
              <a:rPr lang="en-IN" sz="1100" dirty="0"/>
              <a:t>"</a:t>
            </a:r>
          </a:p>
        </p:txBody>
      </p:sp>
      <p:sp>
        <p:nvSpPr>
          <p:cNvPr id="15" name="TextBox 14">
            <a:extLst>
              <a:ext uri="{FF2B5EF4-FFF2-40B4-BE49-F238E27FC236}">
                <a16:creationId xmlns="" xmlns:a16="http://schemas.microsoft.com/office/drawing/2014/main" id="{2950F088-1A26-ACF5-95F0-CE00B56D201C}"/>
              </a:ext>
            </a:extLst>
          </p:cNvPr>
          <p:cNvSpPr txBox="1"/>
          <p:nvPr/>
        </p:nvSpPr>
        <p:spPr>
          <a:xfrm>
            <a:off x="7436777" y="505122"/>
            <a:ext cx="3639379" cy="5847755"/>
          </a:xfrm>
          <a:prstGeom prst="rect">
            <a:avLst/>
          </a:prstGeom>
          <a:noFill/>
        </p:spPr>
        <p:txBody>
          <a:bodyPr wrap="square" rtlCol="0">
            <a:spAutoFit/>
          </a:bodyPr>
          <a:lstStyle/>
          <a:p>
            <a:endParaRPr lang="en-IN" sz="1100"/>
          </a:p>
          <a:p>
            <a:r>
              <a:rPr lang="en-IN" sz="1100"/>
              <a:t>    msg = EmailMessage()</a:t>
            </a:r>
          </a:p>
          <a:p>
            <a:r>
              <a:rPr lang="en-IN" sz="1100"/>
              <a:t>    msg["subject"] = subject</a:t>
            </a:r>
          </a:p>
          <a:p>
            <a:r>
              <a:rPr lang="en-IN" sz="1100"/>
              <a:t>    msg["from"] = "Lalit kumar yadav"</a:t>
            </a:r>
          </a:p>
          <a:p>
            <a:r>
              <a:rPr lang="en-IN" sz="1100"/>
              <a:t>    msg["to"] = email</a:t>
            </a:r>
          </a:p>
          <a:p>
            <a:r>
              <a:rPr lang="en-IN" sz="1100"/>
              <a:t>    msg.set_content(contant)</a:t>
            </a:r>
          </a:p>
          <a:p>
            <a:endParaRPr lang="en-IN" sz="1100"/>
          </a:p>
          <a:p>
            <a:r>
              <a:rPr lang="en-IN" sz="1100"/>
              <a:t>    with smtplib.SMTP_SSL("smtp.gmail.com", 465) as smtp:</a:t>
            </a:r>
          </a:p>
          <a:p>
            <a:r>
              <a:rPr lang="en-IN" sz="1100"/>
              <a:t>        smtp.login(email_id, email_pas)</a:t>
            </a:r>
          </a:p>
          <a:p>
            <a:r>
              <a:rPr lang="en-IN" sz="1100"/>
              <a:t>        smtp.send_message(msg)</a:t>
            </a:r>
          </a:p>
          <a:p>
            <a:r>
              <a:rPr lang="en-IN" sz="1100"/>
              <a:t>        print("sent mail succesfully...")</a:t>
            </a:r>
          </a:p>
          <a:p>
            <a:r>
              <a:rPr lang="en-IN" sz="1100"/>
              <a:t>        speak("sent mail succesfully")</a:t>
            </a:r>
          </a:p>
          <a:p>
            <a:endParaRPr lang="en-IN" sz="1100"/>
          </a:p>
          <a:p>
            <a:endParaRPr lang="en-IN" sz="1100"/>
          </a:p>
          <a:p>
            <a:r>
              <a:rPr lang="en-IN" sz="1100"/>
              <a:t>def lower(t):</a:t>
            </a:r>
          </a:p>
          <a:p>
            <a:r>
              <a:rPr lang="en-IN" sz="1100"/>
              <a:t>    return t.lower()</a:t>
            </a:r>
          </a:p>
          <a:p>
            <a:endParaRPr lang="en-IN" sz="1100"/>
          </a:p>
          <a:p>
            <a:endParaRPr lang="en-IN" sz="1100"/>
          </a:p>
          <a:p>
            <a:r>
              <a:rPr lang="en-IN" sz="1100"/>
              <a:t>#  take command for do anything</a:t>
            </a:r>
          </a:p>
          <a:p>
            <a:r>
              <a:rPr lang="en-IN" sz="1100"/>
              <a:t>def command():</a:t>
            </a:r>
          </a:p>
          <a:p>
            <a:r>
              <a:rPr lang="en-IN" sz="1100"/>
              <a:t>    r = sr.Recognizer()</a:t>
            </a:r>
          </a:p>
          <a:p>
            <a:r>
              <a:rPr lang="en-IN" sz="1100"/>
              <a:t>    with sr.Microphone() as mic:</a:t>
            </a:r>
          </a:p>
          <a:p>
            <a:r>
              <a:rPr lang="en-IN" sz="1100"/>
              <a:t>        print('listening...')</a:t>
            </a:r>
          </a:p>
          <a:p>
            <a:r>
              <a:rPr lang="en-IN" sz="1100"/>
              <a:t>        r.pause_threshold = 8</a:t>
            </a:r>
          </a:p>
          <a:p>
            <a:r>
              <a:rPr lang="en-IN" sz="1100"/>
              <a:t>        audio = r.listen(mic)</a:t>
            </a:r>
          </a:p>
          <a:p>
            <a:endParaRPr lang="en-IN" sz="1100"/>
          </a:p>
          <a:p>
            <a:r>
              <a:rPr lang="en-IN" sz="1100"/>
              <a:t>    try:</a:t>
            </a:r>
          </a:p>
          <a:p>
            <a:r>
              <a:rPr lang="en-IN" sz="1100"/>
              <a:t>        print('recognizing...')</a:t>
            </a:r>
          </a:p>
          <a:p>
            <a:r>
              <a:rPr lang="en-IN" sz="1100"/>
              <a:t>        text = r.recognize_google(audio)</a:t>
            </a:r>
          </a:p>
          <a:p>
            <a:r>
              <a:rPr lang="en-IN" sz="1100"/>
              <a:t>        text = text.lower()</a:t>
            </a:r>
          </a:p>
          <a:p>
            <a:r>
              <a:rPr lang="en-IN" sz="1100"/>
              <a:t>    except Exception as e:</a:t>
            </a:r>
          </a:p>
          <a:p>
            <a:r>
              <a:rPr lang="en-IN" sz="1100"/>
              <a:t>        print(e)</a:t>
            </a:r>
          </a:p>
          <a:p>
            <a:r>
              <a:rPr lang="en-IN" sz="1100"/>
              <a:t>        return text</a:t>
            </a:r>
          </a:p>
          <a:p>
            <a:r>
              <a:rPr lang="en-IN" sz="1100"/>
              <a:t>    return text</a:t>
            </a:r>
            <a:endParaRPr lang="en-IN" sz="1100" dirty="0"/>
          </a:p>
        </p:txBody>
      </p:sp>
      <p:pic>
        <p:nvPicPr>
          <p:cNvPr id="17" name="Picture 16">
            <a:extLst>
              <a:ext uri="{FF2B5EF4-FFF2-40B4-BE49-F238E27FC236}">
                <a16:creationId xmlns="" xmlns:a16="http://schemas.microsoft.com/office/drawing/2014/main" id="{0FA89F4B-1401-21C1-BD0D-A26E3D3C32CE}"/>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46753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0FC6914-86A6-2991-EACA-33D515155463}"/>
              </a:ext>
            </a:extLst>
          </p:cNvPr>
          <p:cNvSpPr>
            <a:spLocks noGrp="1"/>
          </p:cNvSpPr>
          <p:nvPr>
            <p:ph type="sldNum" sz="quarter" idx="11"/>
          </p:nvPr>
        </p:nvSpPr>
        <p:spPr/>
        <p:txBody>
          <a:bodyPr/>
          <a:lstStyle/>
          <a:p>
            <a:fld id="{75DF2D63-3FF5-D547-96B9-BE9CCD1ABA58}" type="slidenum">
              <a:rPr lang="en-US" smtClean="0"/>
              <a:t>17</a:t>
            </a:fld>
            <a:endParaRPr lang="en-US" dirty="0"/>
          </a:p>
        </p:txBody>
      </p:sp>
      <p:sp>
        <p:nvSpPr>
          <p:cNvPr id="7" name="TextBox 6">
            <a:extLst>
              <a:ext uri="{FF2B5EF4-FFF2-40B4-BE49-F238E27FC236}">
                <a16:creationId xmlns="" xmlns:a16="http://schemas.microsoft.com/office/drawing/2014/main" id="{04B458CD-93EE-9A68-D8AF-E4CE160F782E}"/>
              </a:ext>
            </a:extLst>
          </p:cNvPr>
          <p:cNvSpPr txBox="1"/>
          <p:nvPr/>
        </p:nvSpPr>
        <p:spPr>
          <a:xfrm>
            <a:off x="649224" y="81930"/>
            <a:ext cx="3801438" cy="6694140"/>
          </a:xfrm>
          <a:prstGeom prst="rect">
            <a:avLst/>
          </a:prstGeom>
          <a:noFill/>
        </p:spPr>
        <p:txBody>
          <a:bodyPr wrap="square" rtlCol="0">
            <a:spAutoFit/>
          </a:bodyPr>
          <a:lstStyle/>
          <a:p>
            <a:r>
              <a:rPr lang="en-US" sz="1100" dirty="0"/>
              <a:t>def </a:t>
            </a:r>
            <a:r>
              <a:rPr lang="en-US" sz="1100" dirty="0" err="1"/>
              <a:t>doooo</a:t>
            </a:r>
            <a:r>
              <a:rPr lang="en-US" sz="1100" dirty="0"/>
              <a:t>(text):</a:t>
            </a:r>
          </a:p>
          <a:p>
            <a:r>
              <a:rPr lang="en-US" sz="1100" dirty="0"/>
              <a:t>    if text in ['what is the time', "what's the time", 'is time', 'time now', ]:</a:t>
            </a:r>
          </a:p>
          <a:p>
            <a:r>
              <a:rPr lang="en-US" sz="1100" dirty="0"/>
              <a:t>        print(text)</a:t>
            </a:r>
          </a:p>
          <a:p>
            <a:r>
              <a:rPr lang="en-US" sz="1100" dirty="0"/>
              <a:t>        print()</a:t>
            </a:r>
          </a:p>
          <a:p>
            <a:r>
              <a:rPr lang="en-US" sz="1100" dirty="0"/>
              <a:t>        if hour &gt;= 12:</a:t>
            </a:r>
          </a:p>
          <a:p>
            <a:r>
              <a:rPr lang="en-US" sz="1100" dirty="0"/>
              <a:t>            print(hour, ":", </a:t>
            </a:r>
            <a:r>
              <a:rPr lang="en-US" sz="1100" dirty="0" err="1"/>
              <a:t>minut</a:t>
            </a:r>
            <a:r>
              <a:rPr lang="en-US" sz="1100" dirty="0"/>
              <a:t>, 'PM')</a:t>
            </a:r>
          </a:p>
          <a:p>
            <a:r>
              <a:rPr lang="en-US" sz="1100" dirty="0"/>
              <a:t>            speak(str(hour)+":"+str(</a:t>
            </a:r>
            <a:r>
              <a:rPr lang="en-US" sz="1100" dirty="0" err="1"/>
              <a:t>minut</a:t>
            </a:r>
            <a:r>
              <a:rPr lang="en-US" sz="1100" dirty="0"/>
              <a:t>)+'PM')</a:t>
            </a:r>
          </a:p>
          <a:p>
            <a:r>
              <a:rPr lang="en-US" sz="1100" dirty="0"/>
              <a:t>        else:</a:t>
            </a:r>
          </a:p>
          <a:p>
            <a:r>
              <a:rPr lang="en-US" sz="1100" dirty="0"/>
              <a:t>            print(hour, ":", </a:t>
            </a:r>
            <a:r>
              <a:rPr lang="en-US" sz="1100" dirty="0" err="1"/>
              <a:t>minut</a:t>
            </a:r>
            <a:r>
              <a:rPr lang="en-US" sz="1100" dirty="0"/>
              <a:t>, 'AM')</a:t>
            </a:r>
          </a:p>
          <a:p>
            <a:r>
              <a:rPr lang="en-US" sz="1100" dirty="0"/>
              <a:t>            speak(str(hour)+":"+str(</a:t>
            </a:r>
            <a:r>
              <a:rPr lang="en-US" sz="1100" dirty="0" err="1"/>
              <a:t>minut</a:t>
            </a:r>
            <a:r>
              <a:rPr lang="en-US" sz="1100" dirty="0"/>
              <a:t>)+'Am')</a:t>
            </a:r>
          </a:p>
          <a:p>
            <a:endParaRPr lang="en-US" sz="1100" dirty="0"/>
          </a:p>
          <a:p>
            <a:r>
              <a:rPr lang="en-US" sz="1100" dirty="0"/>
              <a:t>    </a:t>
            </a:r>
            <a:r>
              <a:rPr lang="en-US" sz="1100" dirty="0" err="1"/>
              <a:t>elif</a:t>
            </a:r>
            <a:r>
              <a:rPr lang="en-US" sz="1100" dirty="0"/>
              <a:t> "open </a:t>
            </a:r>
            <a:r>
              <a:rPr lang="en-US" sz="1100" dirty="0" err="1"/>
              <a:t>gmail</a:t>
            </a:r>
            <a:r>
              <a:rPr lang="en-US" sz="1100" dirty="0"/>
              <a:t> account" in text:</a:t>
            </a:r>
          </a:p>
          <a:p>
            <a:r>
              <a:rPr lang="en-US" sz="1100" dirty="0"/>
              <a:t>        rm = </a:t>
            </a:r>
            <a:r>
              <a:rPr lang="en-US" sz="1100" dirty="0" err="1"/>
              <a:t>openpyxl.load_workbook</a:t>
            </a:r>
            <a:r>
              <a:rPr lang="en-US" sz="1100" dirty="0"/>
              <a:t>("Chitkara_email.xlsx")</a:t>
            </a:r>
          </a:p>
          <a:p>
            <a:endParaRPr lang="en-US" sz="1100" dirty="0"/>
          </a:p>
          <a:p>
            <a:r>
              <a:rPr lang="en-US" sz="1100" dirty="0"/>
              <a:t>        sh1 = rm["Sheet1"]</a:t>
            </a:r>
          </a:p>
          <a:p>
            <a:endParaRPr lang="en-US" sz="1100" dirty="0"/>
          </a:p>
          <a:p>
            <a:r>
              <a:rPr lang="en-US" sz="1100" dirty="0"/>
              <a:t>        length = sh1.max_row</a:t>
            </a:r>
          </a:p>
          <a:p>
            <a:endParaRPr lang="en-US" sz="1100" dirty="0"/>
          </a:p>
          <a:p>
            <a:r>
              <a:rPr lang="en-US" sz="1100" dirty="0"/>
              <a:t>        # for read</a:t>
            </a:r>
          </a:p>
          <a:p>
            <a:r>
              <a:rPr lang="en-US" sz="1100" dirty="0"/>
              <a:t>        </a:t>
            </a:r>
            <a:r>
              <a:rPr lang="en-US" sz="1100" dirty="0" err="1"/>
              <a:t>li_name</a:t>
            </a:r>
            <a:r>
              <a:rPr lang="en-US" sz="1100" dirty="0"/>
              <a:t> = []</a:t>
            </a:r>
          </a:p>
          <a:p>
            <a:r>
              <a:rPr lang="en-US" sz="1100" dirty="0"/>
              <a:t>        for </a:t>
            </a:r>
            <a:r>
              <a:rPr lang="en-US" sz="1100" dirty="0" err="1"/>
              <a:t>i</a:t>
            </a:r>
            <a:r>
              <a:rPr lang="en-US" sz="1100" dirty="0"/>
              <a:t> in range(1, length+1):</a:t>
            </a:r>
          </a:p>
          <a:p>
            <a:r>
              <a:rPr lang="en-US" sz="1100" dirty="0"/>
              <a:t>            </a:t>
            </a:r>
            <a:r>
              <a:rPr lang="en-US" sz="1100" dirty="0" err="1"/>
              <a:t>li_name.append</a:t>
            </a:r>
            <a:r>
              <a:rPr lang="en-US" sz="1100" dirty="0"/>
              <a:t>(sh1.cell(</a:t>
            </a:r>
            <a:r>
              <a:rPr lang="en-US" sz="1100" dirty="0" err="1"/>
              <a:t>i</a:t>
            </a:r>
            <a:r>
              <a:rPr lang="en-US" sz="1100" dirty="0"/>
              <a:t>, 1).value)</a:t>
            </a:r>
          </a:p>
          <a:p>
            <a:endParaRPr lang="en-US" sz="1100" dirty="0"/>
          </a:p>
          <a:p>
            <a:r>
              <a:rPr lang="en-US" sz="1100" dirty="0"/>
              <a:t>        speak("which person you want to send email")</a:t>
            </a:r>
          </a:p>
          <a:p>
            <a:r>
              <a:rPr lang="en-US" sz="1100" dirty="0"/>
              <a:t>        name = command()</a:t>
            </a:r>
          </a:p>
          <a:p>
            <a:r>
              <a:rPr lang="en-US" sz="1100" dirty="0"/>
              <a:t>        print(name)</a:t>
            </a:r>
          </a:p>
          <a:p>
            <a:r>
              <a:rPr lang="en-US" sz="1100" dirty="0"/>
              <a:t>        speak("tell me subject")</a:t>
            </a:r>
          </a:p>
          <a:p>
            <a:r>
              <a:rPr lang="en-US" sz="1100" dirty="0"/>
              <a:t>        subject = command()</a:t>
            </a:r>
          </a:p>
          <a:p>
            <a:r>
              <a:rPr lang="en-US" sz="1100" dirty="0"/>
              <a:t>        print(subject)</a:t>
            </a:r>
          </a:p>
          <a:p>
            <a:r>
              <a:rPr lang="en-US" sz="1100" dirty="0"/>
              <a:t>        speak("what do you want to send")</a:t>
            </a:r>
          </a:p>
          <a:p>
            <a:r>
              <a:rPr lang="en-US" sz="1100" dirty="0"/>
              <a:t>        </a:t>
            </a:r>
            <a:r>
              <a:rPr lang="en-US" sz="1100" dirty="0" err="1"/>
              <a:t>contant</a:t>
            </a:r>
            <a:r>
              <a:rPr lang="en-US" sz="1100" dirty="0"/>
              <a:t> = command()</a:t>
            </a:r>
          </a:p>
          <a:p>
            <a:r>
              <a:rPr lang="en-US" sz="1100" dirty="0"/>
              <a:t>        print(</a:t>
            </a:r>
            <a:r>
              <a:rPr lang="en-US" sz="1100" dirty="0" err="1"/>
              <a:t>contant</a:t>
            </a:r>
            <a:r>
              <a:rPr lang="en-US" sz="1100" dirty="0"/>
              <a:t>)</a:t>
            </a:r>
          </a:p>
          <a:p>
            <a:endParaRPr lang="en-US" sz="1100" dirty="0"/>
          </a:p>
          <a:p>
            <a:r>
              <a:rPr lang="en-US" sz="1100" dirty="0"/>
              <a:t>        for </a:t>
            </a:r>
            <a:r>
              <a:rPr lang="en-US" sz="1100" dirty="0" err="1"/>
              <a:t>i</a:t>
            </a:r>
            <a:r>
              <a:rPr lang="en-US" sz="1100" dirty="0"/>
              <a:t> in range(1, length):</a:t>
            </a:r>
          </a:p>
          <a:p>
            <a:r>
              <a:rPr lang="en-US" sz="1100" dirty="0"/>
              <a:t>            </a:t>
            </a:r>
            <a:r>
              <a:rPr lang="en-US" sz="1100" dirty="0" err="1"/>
              <a:t>ans</a:t>
            </a:r>
            <a:r>
              <a:rPr lang="en-US" sz="1100" dirty="0"/>
              <a:t> = lower(</a:t>
            </a:r>
            <a:r>
              <a:rPr lang="en-US" sz="1100" dirty="0" err="1"/>
              <a:t>li_name</a:t>
            </a:r>
            <a:r>
              <a:rPr lang="en-US" sz="1100" dirty="0"/>
              <a:t>[</a:t>
            </a:r>
            <a:r>
              <a:rPr lang="en-US" sz="1100" dirty="0" err="1"/>
              <a:t>i</a:t>
            </a:r>
            <a:r>
              <a:rPr lang="en-US" sz="1100" dirty="0"/>
              <a:t>])</a:t>
            </a:r>
          </a:p>
          <a:p>
            <a:r>
              <a:rPr lang="en-US" sz="1100" dirty="0"/>
              <a:t>            if name == </a:t>
            </a:r>
            <a:r>
              <a:rPr lang="en-US" sz="1100" dirty="0" err="1"/>
              <a:t>ans</a:t>
            </a:r>
            <a:r>
              <a:rPr lang="en-US" sz="1100" dirty="0"/>
              <a:t>:</a:t>
            </a:r>
          </a:p>
          <a:p>
            <a:r>
              <a:rPr lang="en-US" sz="1100" dirty="0"/>
              <a:t>                email = sh1.cell(i+1, 2).value</a:t>
            </a:r>
          </a:p>
          <a:p>
            <a:endParaRPr lang="en-US" sz="1100" dirty="0"/>
          </a:p>
          <a:p>
            <a:r>
              <a:rPr lang="en-US" sz="1100" dirty="0"/>
              <a:t>        </a:t>
            </a:r>
            <a:r>
              <a:rPr lang="en-US" sz="1100" dirty="0" err="1"/>
              <a:t>sendmail</a:t>
            </a:r>
            <a:r>
              <a:rPr lang="en-US" sz="1100" dirty="0"/>
              <a:t>(email, subject, </a:t>
            </a:r>
            <a:r>
              <a:rPr lang="en-US" sz="1100" dirty="0" err="1"/>
              <a:t>contant</a:t>
            </a:r>
            <a:r>
              <a:rPr lang="en-US" sz="1100" dirty="0"/>
              <a:t>, name)</a:t>
            </a:r>
          </a:p>
        </p:txBody>
      </p:sp>
      <p:sp>
        <p:nvSpPr>
          <p:cNvPr id="8" name="TextBox 7">
            <a:extLst>
              <a:ext uri="{FF2B5EF4-FFF2-40B4-BE49-F238E27FC236}">
                <a16:creationId xmlns="" xmlns:a16="http://schemas.microsoft.com/office/drawing/2014/main" id="{BADA5574-01EE-E6DF-358E-78429603DE59}"/>
              </a:ext>
            </a:extLst>
          </p:cNvPr>
          <p:cNvSpPr txBox="1"/>
          <p:nvPr/>
        </p:nvSpPr>
        <p:spPr>
          <a:xfrm>
            <a:off x="4368469" y="81930"/>
            <a:ext cx="4510355" cy="7032694"/>
          </a:xfrm>
          <a:prstGeom prst="rect">
            <a:avLst/>
          </a:prstGeom>
          <a:noFill/>
        </p:spPr>
        <p:txBody>
          <a:bodyPr wrap="square" rtlCol="0">
            <a:spAutoFit/>
          </a:bodyPr>
          <a:lstStyle/>
          <a:p>
            <a:r>
              <a:rPr lang="en-IN" sz="1100" dirty="0"/>
              <a:t> </a:t>
            </a:r>
            <a:r>
              <a:rPr lang="en-IN" sz="1100" dirty="0" err="1"/>
              <a:t>elif</a:t>
            </a:r>
            <a:r>
              <a:rPr lang="en-IN" sz="1100" dirty="0"/>
              <a:t> ("weather of") in text or "weather in" in text:</a:t>
            </a:r>
          </a:p>
          <a:p>
            <a:r>
              <a:rPr lang="en-IN" sz="1100" dirty="0"/>
              <a:t>        print(text)</a:t>
            </a:r>
          </a:p>
          <a:p>
            <a:r>
              <a:rPr lang="en-IN" sz="1100" dirty="0"/>
              <a:t>        print()</a:t>
            </a:r>
          </a:p>
          <a:p>
            <a:endParaRPr lang="en-IN" sz="1100" dirty="0"/>
          </a:p>
          <a:p>
            <a:r>
              <a:rPr lang="en-IN" sz="1100" dirty="0"/>
              <a:t>        t = </a:t>
            </a:r>
            <a:r>
              <a:rPr lang="en-IN" sz="1100" dirty="0" err="1"/>
              <a:t>text.split</a:t>
            </a:r>
            <a:r>
              <a:rPr lang="en-IN" sz="1100" dirty="0"/>
              <a:t>()</a:t>
            </a:r>
          </a:p>
          <a:p>
            <a:endParaRPr lang="en-IN" sz="1100" dirty="0"/>
          </a:p>
          <a:p>
            <a:r>
              <a:rPr lang="en-IN" sz="1100" dirty="0"/>
              <a:t>        </a:t>
            </a:r>
            <a:r>
              <a:rPr lang="en-IN" sz="1100" dirty="0" err="1"/>
              <a:t>city_name</a:t>
            </a:r>
            <a:r>
              <a:rPr lang="en-IN" sz="1100" dirty="0"/>
              <a:t> = t[-1]</a:t>
            </a:r>
          </a:p>
          <a:p>
            <a:r>
              <a:rPr lang="en-IN" sz="1100" dirty="0"/>
              <a:t>        data = </a:t>
            </a:r>
            <a:r>
              <a:rPr lang="en-IN" sz="1100" dirty="0" err="1"/>
              <a:t>requests.get</a:t>
            </a:r>
            <a:r>
              <a:rPr lang="en-IN" sz="1100" dirty="0"/>
              <a:t>("https://api.openweathermap.org/data/2.5/</a:t>
            </a:r>
            <a:r>
              <a:rPr lang="en-IN" sz="1100" dirty="0" err="1"/>
              <a:t>weather?q</a:t>
            </a:r>
            <a:r>
              <a:rPr lang="en-IN" sz="1100" dirty="0"/>
              <a:t>=" +</a:t>
            </a:r>
          </a:p>
          <a:p>
            <a:r>
              <a:rPr lang="en-IN" sz="1100" dirty="0"/>
              <a:t>                            </a:t>
            </a:r>
            <a:r>
              <a:rPr lang="en-IN" sz="1100" dirty="0" err="1"/>
              <a:t>city_name</a:t>
            </a:r>
            <a:r>
              <a:rPr lang="en-IN" sz="1100" dirty="0"/>
              <a:t>+"&amp;</a:t>
            </a:r>
            <a:r>
              <a:rPr lang="en-IN" sz="1100" dirty="0" err="1"/>
              <a:t>appid</a:t>
            </a:r>
            <a:r>
              <a:rPr lang="en-IN" sz="1100" dirty="0"/>
              <a:t>=882bef32516f8990d82b762cae54604c").</a:t>
            </a:r>
            <a:r>
              <a:rPr lang="en-IN" sz="1100" dirty="0" err="1"/>
              <a:t>json</a:t>
            </a:r>
            <a:r>
              <a:rPr lang="en-IN" sz="1100" dirty="0"/>
              <a:t>()</a:t>
            </a:r>
          </a:p>
          <a:p>
            <a:endParaRPr lang="en-IN" sz="1100" dirty="0"/>
          </a:p>
          <a:p>
            <a:r>
              <a:rPr lang="en-IN" sz="1100" dirty="0"/>
              <a:t>        weather = "weather is, "+data["weather"][0]["main"]</a:t>
            </a:r>
          </a:p>
          <a:p>
            <a:r>
              <a:rPr lang="en-IN" sz="1100" dirty="0"/>
              <a:t>        Temp = "temperature is, " + \</a:t>
            </a:r>
          </a:p>
          <a:p>
            <a:r>
              <a:rPr lang="en-IN" sz="1100" dirty="0"/>
              <a:t>            str(int(data["main"]["temp"]-273.5))+" degree Celsius"</a:t>
            </a:r>
          </a:p>
          <a:p>
            <a:r>
              <a:rPr lang="en-IN" sz="1100" dirty="0"/>
              <a:t>        description = 'description is, '+data["weather"][0]['description']</a:t>
            </a:r>
          </a:p>
          <a:p>
            <a:r>
              <a:rPr lang="en-IN" sz="1100" dirty="0"/>
              <a:t>        name = "Name, "+data["name"]+","</a:t>
            </a:r>
          </a:p>
          <a:p>
            <a:r>
              <a:rPr lang="en-IN" sz="1100" dirty="0"/>
              <a:t>        code = "Code is, "+str(data["cod"])</a:t>
            </a:r>
          </a:p>
          <a:p>
            <a:endParaRPr lang="en-IN" sz="1100" dirty="0"/>
          </a:p>
          <a:p>
            <a:r>
              <a:rPr lang="en-IN" sz="1100" dirty="0"/>
              <a:t>        print(weather)</a:t>
            </a:r>
          </a:p>
          <a:p>
            <a:r>
              <a:rPr lang="en-IN" sz="1100" dirty="0"/>
              <a:t>        print(Temp)</a:t>
            </a:r>
          </a:p>
          <a:p>
            <a:r>
              <a:rPr lang="en-IN" sz="1100" dirty="0"/>
              <a:t>        print(description)</a:t>
            </a:r>
          </a:p>
          <a:p>
            <a:r>
              <a:rPr lang="en-IN" sz="1100" dirty="0"/>
              <a:t>        print(name)</a:t>
            </a:r>
          </a:p>
          <a:p>
            <a:r>
              <a:rPr lang="en-IN" sz="1100" dirty="0"/>
              <a:t>        print(code)</a:t>
            </a:r>
          </a:p>
          <a:p>
            <a:r>
              <a:rPr lang="en-IN" sz="1100" dirty="0"/>
              <a:t>        speak(weather)</a:t>
            </a:r>
          </a:p>
          <a:p>
            <a:r>
              <a:rPr lang="en-IN" sz="1100" dirty="0"/>
              <a:t>        speak(</a:t>
            </a:r>
            <a:r>
              <a:rPr lang="en-IN" sz="1100" dirty="0" err="1"/>
              <a:t>Temp+description</a:t>
            </a:r>
            <a:r>
              <a:rPr lang="en-IN" sz="1100" dirty="0"/>
              <a:t>)</a:t>
            </a:r>
          </a:p>
          <a:p>
            <a:r>
              <a:rPr lang="en-IN" sz="1100" dirty="0"/>
              <a:t>        speak(</a:t>
            </a:r>
            <a:r>
              <a:rPr lang="en-IN" sz="1100" dirty="0" err="1"/>
              <a:t>name+code</a:t>
            </a:r>
            <a:r>
              <a:rPr lang="en-IN" sz="1100" dirty="0"/>
              <a:t>)</a:t>
            </a:r>
          </a:p>
          <a:p>
            <a:endParaRPr lang="en-IN" sz="1100" dirty="0"/>
          </a:p>
          <a:p>
            <a:r>
              <a:rPr lang="en-IN" sz="1100" dirty="0"/>
              <a:t>    </a:t>
            </a:r>
            <a:r>
              <a:rPr lang="en-IN" sz="1100" dirty="0" err="1"/>
              <a:t>elif</a:t>
            </a:r>
            <a:r>
              <a:rPr lang="en-IN" sz="1100" dirty="0"/>
              <a:t> "temperature in" in text:</a:t>
            </a:r>
          </a:p>
          <a:p>
            <a:r>
              <a:rPr lang="en-IN" sz="1100" dirty="0"/>
              <a:t>        print(text)</a:t>
            </a:r>
          </a:p>
          <a:p>
            <a:r>
              <a:rPr lang="en-IN" sz="1100" dirty="0"/>
              <a:t>        print()</a:t>
            </a:r>
          </a:p>
          <a:p>
            <a:r>
              <a:rPr lang="en-IN" sz="1100" dirty="0"/>
              <a:t>        t = </a:t>
            </a:r>
            <a:r>
              <a:rPr lang="en-IN" sz="1100" dirty="0" err="1"/>
              <a:t>text.split</a:t>
            </a:r>
            <a:r>
              <a:rPr lang="en-IN" sz="1100" dirty="0"/>
              <a:t>()</a:t>
            </a:r>
          </a:p>
          <a:p>
            <a:endParaRPr lang="en-IN" sz="1100" dirty="0"/>
          </a:p>
          <a:p>
            <a:r>
              <a:rPr lang="en-IN" sz="1100" dirty="0"/>
              <a:t>        </a:t>
            </a:r>
            <a:r>
              <a:rPr lang="en-IN" sz="1100" dirty="0" err="1"/>
              <a:t>city_name</a:t>
            </a:r>
            <a:r>
              <a:rPr lang="en-IN" sz="1100" dirty="0"/>
              <a:t> = t[-1]</a:t>
            </a:r>
          </a:p>
          <a:p>
            <a:r>
              <a:rPr lang="en-IN" sz="1100" dirty="0"/>
              <a:t>        data = </a:t>
            </a:r>
            <a:r>
              <a:rPr lang="en-IN" sz="1100" dirty="0" err="1"/>
              <a:t>requests.get</a:t>
            </a:r>
            <a:r>
              <a:rPr lang="en-IN" sz="1100" dirty="0"/>
              <a:t>("https://api.openweathermap.org/data/2.5/</a:t>
            </a:r>
            <a:r>
              <a:rPr lang="en-IN" sz="1100" dirty="0" err="1"/>
              <a:t>weather?q</a:t>
            </a:r>
            <a:r>
              <a:rPr lang="en-IN" sz="1100" dirty="0"/>
              <a:t>=" +</a:t>
            </a:r>
          </a:p>
          <a:p>
            <a:r>
              <a:rPr lang="en-IN" sz="1100" dirty="0"/>
              <a:t>                            </a:t>
            </a:r>
            <a:r>
              <a:rPr lang="en-IN" sz="1100" dirty="0" err="1"/>
              <a:t>city_name</a:t>
            </a:r>
            <a:r>
              <a:rPr lang="en-IN" sz="1100" dirty="0"/>
              <a:t>+"&amp;</a:t>
            </a:r>
            <a:r>
              <a:rPr lang="en-IN" sz="1100" dirty="0" err="1"/>
              <a:t>appid</a:t>
            </a:r>
            <a:r>
              <a:rPr lang="en-IN" sz="1100" dirty="0"/>
              <a:t>=882bef32516f8990d82b762cae54604c").</a:t>
            </a:r>
            <a:r>
              <a:rPr lang="en-IN" sz="1100" dirty="0" err="1"/>
              <a:t>json</a:t>
            </a:r>
            <a:r>
              <a:rPr lang="en-IN" sz="1100" dirty="0"/>
              <a:t>()</a:t>
            </a:r>
          </a:p>
          <a:p>
            <a:endParaRPr lang="en-IN" sz="1100" dirty="0"/>
          </a:p>
          <a:p>
            <a:r>
              <a:rPr lang="en-IN" sz="1100" dirty="0"/>
              <a:t>        Temp = "The temperature is, " + \</a:t>
            </a:r>
          </a:p>
          <a:p>
            <a:r>
              <a:rPr lang="en-IN" sz="1100" dirty="0"/>
              <a:t>            str(int(data["main"]["temp"]-272))+" degree Celsius,"</a:t>
            </a:r>
          </a:p>
          <a:p>
            <a:r>
              <a:rPr lang="en-IN" sz="1100" dirty="0"/>
              <a:t>        name = "in, "+data["name"]</a:t>
            </a:r>
          </a:p>
        </p:txBody>
      </p:sp>
      <p:pic>
        <p:nvPicPr>
          <p:cNvPr id="9" name="Picture 8">
            <a:extLst>
              <a:ext uri="{FF2B5EF4-FFF2-40B4-BE49-F238E27FC236}">
                <a16:creationId xmlns="" xmlns:a16="http://schemas.microsoft.com/office/drawing/2014/main" id="{4B443684-7474-99A4-DFB3-642FDAEEF7F5}"/>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22261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402D077-054F-E1DA-5197-48304B625E5C}"/>
              </a:ext>
            </a:extLst>
          </p:cNvPr>
          <p:cNvSpPr>
            <a:spLocks noGrp="1"/>
          </p:cNvSpPr>
          <p:nvPr>
            <p:ph type="sldNum" sz="quarter" idx="11"/>
          </p:nvPr>
        </p:nvSpPr>
        <p:spPr/>
        <p:txBody>
          <a:bodyPr/>
          <a:lstStyle/>
          <a:p>
            <a:fld id="{75DF2D63-3FF5-D547-96B9-BE9CCD1ABA58}" type="slidenum">
              <a:rPr lang="en-US" smtClean="0"/>
              <a:t>18</a:t>
            </a:fld>
            <a:endParaRPr lang="en-US" dirty="0"/>
          </a:p>
        </p:txBody>
      </p:sp>
      <p:sp>
        <p:nvSpPr>
          <p:cNvPr id="7" name="TextBox 6">
            <a:extLst>
              <a:ext uri="{FF2B5EF4-FFF2-40B4-BE49-F238E27FC236}">
                <a16:creationId xmlns="" xmlns:a16="http://schemas.microsoft.com/office/drawing/2014/main" id="{CA51AFAD-094F-6975-B00E-980DF737033C}"/>
              </a:ext>
            </a:extLst>
          </p:cNvPr>
          <p:cNvSpPr txBox="1"/>
          <p:nvPr/>
        </p:nvSpPr>
        <p:spPr>
          <a:xfrm>
            <a:off x="626723" y="164387"/>
            <a:ext cx="8568647" cy="6524863"/>
          </a:xfrm>
          <a:prstGeom prst="rect">
            <a:avLst/>
          </a:prstGeom>
          <a:noFill/>
        </p:spPr>
        <p:txBody>
          <a:bodyPr wrap="square" rtlCol="0">
            <a:spAutoFit/>
          </a:bodyPr>
          <a:lstStyle/>
          <a:p>
            <a:r>
              <a:rPr lang="en-IN" sz="1100" dirty="0"/>
              <a:t> print(Temp)</a:t>
            </a:r>
          </a:p>
          <a:p>
            <a:r>
              <a:rPr lang="en-IN" sz="1100" dirty="0"/>
              <a:t>        print(name)</a:t>
            </a:r>
          </a:p>
          <a:p>
            <a:r>
              <a:rPr lang="en-IN" sz="1100" dirty="0"/>
              <a:t>        speak(</a:t>
            </a:r>
            <a:r>
              <a:rPr lang="en-IN" sz="1100" dirty="0" err="1"/>
              <a:t>Temp+name</a:t>
            </a:r>
            <a:r>
              <a:rPr lang="en-IN" sz="1100" dirty="0"/>
              <a:t>)</a:t>
            </a:r>
          </a:p>
          <a:p>
            <a:endParaRPr lang="en-IN" sz="1100" dirty="0"/>
          </a:p>
          <a:p>
            <a:r>
              <a:rPr lang="en-IN" sz="1100" dirty="0"/>
              <a:t>    </a:t>
            </a:r>
            <a:r>
              <a:rPr lang="en-IN" sz="1100" dirty="0" err="1"/>
              <a:t>elif</a:t>
            </a:r>
            <a:r>
              <a:rPr lang="en-IN" sz="1100" dirty="0"/>
              <a:t> text in ['send mail to </a:t>
            </a:r>
            <a:r>
              <a:rPr lang="en-IN" sz="1100" dirty="0" err="1"/>
              <a:t>lalit</a:t>
            </a:r>
            <a:r>
              <a:rPr lang="en-IN" sz="1100" dirty="0"/>
              <a:t>', 'send email to </a:t>
            </a:r>
            <a:r>
              <a:rPr lang="en-IN" sz="1100" dirty="0" err="1"/>
              <a:t>lalit</a:t>
            </a:r>
            <a:r>
              <a:rPr lang="en-IN" sz="1100" dirty="0"/>
              <a:t>', 'send mail </a:t>
            </a:r>
            <a:r>
              <a:rPr lang="en-IN" sz="1100" dirty="0" err="1"/>
              <a:t>lalit</a:t>
            </a:r>
            <a:r>
              <a:rPr lang="en-IN" sz="1100" dirty="0"/>
              <a:t>']:</a:t>
            </a:r>
          </a:p>
          <a:p>
            <a:r>
              <a:rPr lang="en-IN" sz="1100" dirty="0"/>
              <a:t>        print(text)</a:t>
            </a:r>
          </a:p>
          <a:p>
            <a:r>
              <a:rPr lang="en-IN" sz="1100" dirty="0"/>
              <a:t>        print(text)</a:t>
            </a:r>
          </a:p>
          <a:p>
            <a:r>
              <a:rPr lang="en-IN" sz="1100" dirty="0"/>
              <a:t>        print('what do you want to write.. ')</a:t>
            </a:r>
          </a:p>
          <a:p>
            <a:r>
              <a:rPr lang="en-IN" sz="1100" dirty="0"/>
              <a:t>        mail = command()</a:t>
            </a:r>
          </a:p>
          <a:p>
            <a:r>
              <a:rPr lang="en-IN" sz="1100" dirty="0"/>
              <a:t>        </a:t>
            </a:r>
            <a:r>
              <a:rPr lang="en-IN" sz="1100" dirty="0" err="1"/>
              <a:t>sendmail</a:t>
            </a:r>
            <a:r>
              <a:rPr lang="en-IN" sz="1100" dirty="0"/>
              <a:t>(mail)</a:t>
            </a:r>
          </a:p>
          <a:p>
            <a:endParaRPr lang="en-IN" sz="1100" dirty="0"/>
          </a:p>
          <a:p>
            <a:r>
              <a:rPr lang="en-IN" sz="1100" dirty="0"/>
              <a:t>    </a:t>
            </a:r>
            <a:r>
              <a:rPr lang="en-IN" sz="1100" dirty="0" err="1"/>
              <a:t>elif</a:t>
            </a:r>
            <a:r>
              <a:rPr lang="en-IN" sz="1100" dirty="0"/>
              <a:t> text in ["play video", "play song", "video"]:</a:t>
            </a:r>
          </a:p>
          <a:p>
            <a:r>
              <a:rPr lang="en-IN" sz="1100" dirty="0"/>
              <a:t>        </a:t>
            </a:r>
            <a:r>
              <a:rPr lang="en-IN" sz="1100" dirty="0" err="1"/>
              <a:t>webbrowser.open</a:t>
            </a:r>
            <a:r>
              <a:rPr lang="en-IN" sz="1100" dirty="0"/>
              <a:t>("www.youtube.com")</a:t>
            </a:r>
          </a:p>
          <a:p>
            <a:endParaRPr lang="en-IN" sz="1100" dirty="0"/>
          </a:p>
          <a:p>
            <a:r>
              <a:rPr lang="en-IN" sz="1100" dirty="0"/>
              <a:t>    </a:t>
            </a:r>
            <a:r>
              <a:rPr lang="en-IN" sz="1100" dirty="0" err="1"/>
              <a:t>elif</a:t>
            </a:r>
            <a:r>
              <a:rPr lang="en-IN" sz="1100" dirty="0"/>
              <a:t> text in ['open google', 'google open']:</a:t>
            </a:r>
          </a:p>
          <a:p>
            <a:r>
              <a:rPr lang="en-IN" sz="1100" dirty="0"/>
              <a:t>        </a:t>
            </a:r>
            <a:r>
              <a:rPr lang="en-IN" sz="1100" dirty="0" err="1"/>
              <a:t>webbrowser.open</a:t>
            </a:r>
            <a:r>
              <a:rPr lang="en-IN" sz="1100" dirty="0"/>
              <a:t>('www.google.com')</a:t>
            </a:r>
          </a:p>
          <a:p>
            <a:r>
              <a:rPr lang="en-IN" sz="1100" dirty="0"/>
              <a:t>        speak('opening google')</a:t>
            </a:r>
          </a:p>
          <a:p>
            <a:endParaRPr lang="en-IN" sz="1100" dirty="0"/>
          </a:p>
          <a:p>
            <a:r>
              <a:rPr lang="en-IN" sz="1100" dirty="0"/>
              <a:t>    </a:t>
            </a:r>
            <a:r>
              <a:rPr lang="en-IN" sz="1100" dirty="0" err="1"/>
              <a:t>elif</a:t>
            </a:r>
            <a:r>
              <a:rPr lang="en-IN" sz="1100" dirty="0"/>
              <a:t> text in ['open </a:t>
            </a:r>
            <a:r>
              <a:rPr lang="en-IN" sz="1100" dirty="0" err="1"/>
              <a:t>youtube</a:t>
            </a:r>
            <a:r>
              <a:rPr lang="en-IN" sz="1100" dirty="0"/>
              <a:t>', '</a:t>
            </a:r>
            <a:r>
              <a:rPr lang="en-IN" sz="1100" dirty="0" err="1"/>
              <a:t>youtube</a:t>
            </a:r>
            <a:r>
              <a:rPr lang="en-IN" sz="1100" dirty="0"/>
              <a:t> open']:</a:t>
            </a:r>
          </a:p>
          <a:p>
            <a:r>
              <a:rPr lang="en-IN" sz="1100" dirty="0"/>
              <a:t>        </a:t>
            </a:r>
            <a:r>
              <a:rPr lang="en-IN" sz="1100" dirty="0" err="1"/>
              <a:t>webbrowser.open</a:t>
            </a:r>
            <a:r>
              <a:rPr lang="en-IN" sz="1100" dirty="0"/>
              <a:t>('www.youtube.com')</a:t>
            </a:r>
          </a:p>
          <a:p>
            <a:r>
              <a:rPr lang="en-IN" sz="1100" dirty="0"/>
              <a:t>        speak('opening </a:t>
            </a:r>
            <a:r>
              <a:rPr lang="en-IN" sz="1100" dirty="0" err="1"/>
              <a:t>youtube</a:t>
            </a:r>
            <a:r>
              <a:rPr lang="en-IN" sz="1100" dirty="0"/>
              <a:t>')</a:t>
            </a:r>
          </a:p>
          <a:p>
            <a:endParaRPr lang="en-IN" sz="1100" dirty="0"/>
          </a:p>
          <a:p>
            <a:r>
              <a:rPr lang="en-IN" sz="1100" dirty="0"/>
              <a:t>    </a:t>
            </a:r>
            <a:r>
              <a:rPr lang="en-IN" sz="1100" dirty="0" err="1"/>
              <a:t>elif</a:t>
            </a:r>
            <a:r>
              <a:rPr lang="en-IN" sz="1100" dirty="0"/>
              <a:t> text in ['open telegram', 'telegram open']:</a:t>
            </a:r>
          </a:p>
          <a:p>
            <a:r>
              <a:rPr lang="en-IN" sz="1100" dirty="0"/>
              <a:t>        speak('opening telegram')</a:t>
            </a:r>
          </a:p>
          <a:p>
            <a:r>
              <a:rPr lang="en-IN" sz="1100" dirty="0"/>
              <a:t>        </a:t>
            </a:r>
            <a:r>
              <a:rPr lang="en-IN" sz="1100" dirty="0" err="1"/>
              <a:t>webbrowser.open</a:t>
            </a:r>
            <a:r>
              <a:rPr lang="en-IN" sz="1100" dirty="0"/>
              <a:t>('www.telegram.com')</a:t>
            </a:r>
          </a:p>
          <a:p>
            <a:endParaRPr lang="en-IN" sz="1100" dirty="0"/>
          </a:p>
          <a:p>
            <a:r>
              <a:rPr lang="en-IN" sz="1100" dirty="0"/>
              <a:t>    </a:t>
            </a:r>
            <a:r>
              <a:rPr lang="en-IN" sz="1100" dirty="0" err="1"/>
              <a:t>elif</a:t>
            </a:r>
            <a:r>
              <a:rPr lang="en-IN" sz="1100" dirty="0"/>
              <a:t> text in ["open resource monitor", "resource monitor open"]:</a:t>
            </a:r>
          </a:p>
          <a:p>
            <a:r>
              <a:rPr lang="en-IN" sz="1100" dirty="0"/>
              <a:t>        speak("opening resource monitor")</a:t>
            </a:r>
          </a:p>
          <a:p>
            <a:r>
              <a:rPr lang="en-IN" sz="1100" dirty="0"/>
              <a:t>        </a:t>
            </a:r>
            <a:r>
              <a:rPr lang="en-IN" sz="1100" dirty="0" err="1"/>
              <a:t>subprocess.run</a:t>
            </a:r>
            <a:r>
              <a:rPr lang="en-IN" sz="1100" dirty="0"/>
              <a:t>('''</a:t>
            </a:r>
            <a:r>
              <a:rPr lang="en-IN" sz="1100" dirty="0" err="1"/>
              <a:t>resmon</a:t>
            </a:r>
            <a:r>
              <a:rPr lang="en-IN" sz="1100" dirty="0"/>
              <a:t>''')</a:t>
            </a:r>
          </a:p>
          <a:p>
            <a:endParaRPr lang="en-IN" sz="1100" dirty="0"/>
          </a:p>
          <a:p>
            <a:r>
              <a:rPr lang="en-IN" sz="1100" dirty="0"/>
              <a:t>    </a:t>
            </a:r>
            <a:r>
              <a:rPr lang="en-IN" sz="1100" dirty="0" err="1"/>
              <a:t>elif</a:t>
            </a:r>
            <a:r>
              <a:rPr lang="en-IN" sz="1100" dirty="0"/>
              <a:t> text in ["open computer management console", "computer management console open", "open computer management", "computer management open"]:</a:t>
            </a:r>
          </a:p>
          <a:p>
            <a:r>
              <a:rPr lang="en-IN" sz="1100" dirty="0"/>
              <a:t>        speak("opening computer management console")</a:t>
            </a:r>
          </a:p>
          <a:p>
            <a:r>
              <a:rPr lang="en-IN" sz="1100" dirty="0"/>
              <a:t>        </a:t>
            </a:r>
            <a:r>
              <a:rPr lang="en-IN" sz="1100" dirty="0" err="1"/>
              <a:t>subprocess.run</a:t>
            </a:r>
            <a:r>
              <a:rPr lang="en-IN" sz="1100" dirty="0"/>
              <a:t>('''</a:t>
            </a:r>
            <a:r>
              <a:rPr lang="en-IN" sz="1100" dirty="0" err="1"/>
              <a:t>compmgmtlauncher</a:t>
            </a:r>
            <a:r>
              <a:rPr lang="en-IN" sz="1100" dirty="0"/>
              <a:t>''')</a:t>
            </a:r>
          </a:p>
          <a:p>
            <a:endParaRPr lang="en-IN" sz="1100" dirty="0"/>
          </a:p>
          <a:p>
            <a:r>
              <a:rPr lang="en-IN" sz="1100" dirty="0"/>
              <a:t>    </a:t>
            </a:r>
            <a:r>
              <a:rPr lang="en-IN" sz="1100" dirty="0" err="1"/>
              <a:t>elif</a:t>
            </a:r>
            <a:r>
              <a:rPr lang="en-IN" sz="1100" dirty="0"/>
              <a:t> text in ['open </a:t>
            </a:r>
            <a:r>
              <a:rPr lang="en-IN" sz="1100" dirty="0" err="1"/>
              <a:t>whatsapp</a:t>
            </a:r>
            <a:r>
              <a:rPr lang="en-IN" sz="1100" dirty="0"/>
              <a:t>', '</a:t>
            </a:r>
            <a:r>
              <a:rPr lang="en-IN" sz="1100" dirty="0" err="1"/>
              <a:t>whatsapp</a:t>
            </a:r>
            <a:r>
              <a:rPr lang="en-IN" sz="1100" dirty="0"/>
              <a:t> open']:</a:t>
            </a:r>
          </a:p>
          <a:p>
            <a:r>
              <a:rPr lang="en-IN" sz="1100" dirty="0"/>
              <a:t>        speak('opening </a:t>
            </a:r>
            <a:r>
              <a:rPr lang="en-IN" sz="1100" dirty="0" err="1"/>
              <a:t>whatsapp</a:t>
            </a:r>
            <a:r>
              <a:rPr lang="en-IN" sz="1100" dirty="0"/>
              <a:t>')</a:t>
            </a:r>
          </a:p>
          <a:p>
            <a:r>
              <a:rPr lang="en-IN" sz="1100" dirty="0"/>
              <a:t>        </a:t>
            </a:r>
            <a:r>
              <a:rPr lang="en-IN" sz="1100" dirty="0" err="1"/>
              <a:t>webbrowser.open</a:t>
            </a:r>
            <a:r>
              <a:rPr lang="en-IN" sz="1100" dirty="0"/>
              <a:t>('www.whatsap.com')</a:t>
            </a:r>
          </a:p>
          <a:p>
            <a:endParaRPr lang="en-IN" sz="1100" dirty="0"/>
          </a:p>
        </p:txBody>
      </p:sp>
      <p:pic>
        <p:nvPicPr>
          <p:cNvPr id="8" name="Picture 7">
            <a:extLst>
              <a:ext uri="{FF2B5EF4-FFF2-40B4-BE49-F238E27FC236}">
                <a16:creationId xmlns="" xmlns:a16="http://schemas.microsoft.com/office/drawing/2014/main" id="{1413BB5F-A1D6-8D3C-F029-B0EA4DE7BFB4}"/>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110977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73838FC-6572-657B-AB14-A31DEAF56731}"/>
              </a:ext>
            </a:extLst>
          </p:cNvPr>
          <p:cNvSpPr>
            <a:spLocks noGrp="1"/>
          </p:cNvSpPr>
          <p:nvPr>
            <p:ph type="sldNum" sz="quarter" idx="11"/>
          </p:nvPr>
        </p:nvSpPr>
        <p:spPr/>
        <p:txBody>
          <a:bodyPr/>
          <a:lstStyle/>
          <a:p>
            <a:fld id="{75DF2D63-3FF5-D547-96B9-BE9CCD1ABA58}" type="slidenum">
              <a:rPr lang="en-US" smtClean="0"/>
              <a:t>19</a:t>
            </a:fld>
            <a:endParaRPr lang="en-US" dirty="0"/>
          </a:p>
        </p:txBody>
      </p:sp>
      <p:sp>
        <p:nvSpPr>
          <p:cNvPr id="10" name="TextBox 9">
            <a:extLst>
              <a:ext uri="{FF2B5EF4-FFF2-40B4-BE49-F238E27FC236}">
                <a16:creationId xmlns="" xmlns:a16="http://schemas.microsoft.com/office/drawing/2014/main" id="{BD1710BE-68B3-5B6A-65C8-A8860633293B}"/>
              </a:ext>
            </a:extLst>
          </p:cNvPr>
          <p:cNvSpPr txBox="1"/>
          <p:nvPr/>
        </p:nvSpPr>
        <p:spPr>
          <a:xfrm>
            <a:off x="649224" y="142250"/>
            <a:ext cx="6213913" cy="6694140"/>
          </a:xfrm>
          <a:prstGeom prst="rect">
            <a:avLst/>
          </a:prstGeom>
          <a:noFill/>
        </p:spPr>
        <p:txBody>
          <a:bodyPr wrap="square">
            <a:spAutoFit/>
          </a:bodyPr>
          <a:lstStyle/>
          <a:p>
            <a:r>
              <a:rPr lang="en-IN" sz="1100" dirty="0"/>
              <a:t> </a:t>
            </a:r>
            <a:r>
              <a:rPr lang="en-IN" sz="1100" dirty="0" err="1"/>
              <a:t>elif</a:t>
            </a:r>
            <a:r>
              <a:rPr lang="en-IN" sz="1100" dirty="0"/>
              <a:t> text in ['open </a:t>
            </a:r>
            <a:r>
              <a:rPr lang="en-IN" sz="1100" dirty="0" err="1"/>
              <a:t>gmail</a:t>
            </a:r>
            <a:r>
              <a:rPr lang="en-IN" sz="1100" dirty="0"/>
              <a:t>', '</a:t>
            </a:r>
            <a:r>
              <a:rPr lang="en-IN" sz="1100" dirty="0" err="1"/>
              <a:t>gmail</a:t>
            </a:r>
            <a:r>
              <a:rPr lang="en-IN" sz="1100" dirty="0"/>
              <a:t> open']:</a:t>
            </a:r>
          </a:p>
          <a:p>
            <a:r>
              <a:rPr lang="en-IN" sz="1100" dirty="0"/>
              <a:t>        speak('opening </a:t>
            </a:r>
            <a:r>
              <a:rPr lang="en-IN" sz="1100" dirty="0" err="1"/>
              <a:t>gmail</a:t>
            </a:r>
            <a:r>
              <a:rPr lang="en-IN" sz="1100" dirty="0"/>
              <a:t>')</a:t>
            </a:r>
          </a:p>
          <a:p>
            <a:r>
              <a:rPr lang="en-IN" sz="1100" dirty="0"/>
              <a:t>        </a:t>
            </a:r>
            <a:r>
              <a:rPr lang="en-IN" sz="1100" dirty="0" err="1"/>
              <a:t>webbrowser.open</a:t>
            </a:r>
            <a:r>
              <a:rPr lang="en-IN" sz="1100" dirty="0"/>
              <a:t>('www.gmail.com')</a:t>
            </a:r>
          </a:p>
          <a:p>
            <a:endParaRPr lang="en-IN" sz="1100" dirty="0"/>
          </a:p>
          <a:p>
            <a:r>
              <a:rPr lang="en-IN" sz="1100" dirty="0"/>
              <a:t>    </a:t>
            </a:r>
            <a:r>
              <a:rPr lang="en-IN" sz="1100" dirty="0" err="1"/>
              <a:t>elif</a:t>
            </a:r>
            <a:r>
              <a:rPr lang="en-IN" sz="1100" dirty="0"/>
              <a:t> text in ['open </a:t>
            </a:r>
            <a:r>
              <a:rPr lang="en-IN" sz="1100" dirty="0" err="1"/>
              <a:t>github</a:t>
            </a:r>
            <a:r>
              <a:rPr lang="en-IN" sz="1100" dirty="0"/>
              <a:t>', '</a:t>
            </a:r>
            <a:r>
              <a:rPr lang="en-IN" sz="1100" dirty="0" err="1"/>
              <a:t>github</a:t>
            </a:r>
            <a:r>
              <a:rPr lang="en-IN" sz="1100" dirty="0"/>
              <a:t> open']:</a:t>
            </a:r>
          </a:p>
          <a:p>
            <a:r>
              <a:rPr lang="en-IN" sz="1100" dirty="0"/>
              <a:t>        speak('opening </a:t>
            </a:r>
            <a:r>
              <a:rPr lang="en-IN" sz="1100" dirty="0" err="1"/>
              <a:t>github</a:t>
            </a:r>
            <a:r>
              <a:rPr lang="en-IN" sz="1100" dirty="0"/>
              <a:t>')</a:t>
            </a:r>
          </a:p>
          <a:p>
            <a:r>
              <a:rPr lang="en-IN" sz="1100" dirty="0"/>
              <a:t>        </a:t>
            </a:r>
            <a:r>
              <a:rPr lang="en-IN" sz="1100" dirty="0" err="1"/>
              <a:t>webbrowser.open</a:t>
            </a:r>
            <a:r>
              <a:rPr lang="en-IN" sz="1100" dirty="0"/>
              <a:t>('www.github.com')</a:t>
            </a:r>
          </a:p>
          <a:p>
            <a:endParaRPr lang="en-IN" sz="1100" dirty="0"/>
          </a:p>
          <a:p>
            <a:r>
              <a:rPr lang="en-IN" sz="1100" dirty="0"/>
              <a:t>    </a:t>
            </a:r>
            <a:r>
              <a:rPr lang="en-IN" sz="1100" dirty="0" err="1"/>
              <a:t>elif</a:t>
            </a:r>
            <a:r>
              <a:rPr lang="en-IN" sz="1100" dirty="0"/>
              <a:t> text in ['open </a:t>
            </a:r>
            <a:r>
              <a:rPr lang="en-IN" sz="1100" dirty="0" err="1"/>
              <a:t>linkedin</a:t>
            </a:r>
            <a:r>
              <a:rPr lang="en-IN" sz="1100" dirty="0"/>
              <a:t>', '</a:t>
            </a:r>
            <a:r>
              <a:rPr lang="en-IN" sz="1100" dirty="0" err="1"/>
              <a:t>linkedin</a:t>
            </a:r>
            <a:r>
              <a:rPr lang="en-IN" sz="1100" dirty="0"/>
              <a:t> open']:</a:t>
            </a:r>
          </a:p>
          <a:p>
            <a:r>
              <a:rPr lang="en-IN" sz="1100" dirty="0"/>
              <a:t>        speak('opening </a:t>
            </a:r>
            <a:r>
              <a:rPr lang="en-IN" sz="1100" dirty="0" err="1"/>
              <a:t>linkedin</a:t>
            </a:r>
            <a:r>
              <a:rPr lang="en-IN" sz="1100" dirty="0"/>
              <a:t>')</a:t>
            </a:r>
          </a:p>
          <a:p>
            <a:r>
              <a:rPr lang="en-IN" sz="1100" dirty="0"/>
              <a:t>        </a:t>
            </a:r>
            <a:r>
              <a:rPr lang="en-IN" sz="1100" dirty="0" err="1"/>
              <a:t>webbrowser.open</a:t>
            </a:r>
            <a:r>
              <a:rPr lang="en-IN" sz="1100" dirty="0"/>
              <a:t>('www.linkedin.com')</a:t>
            </a:r>
          </a:p>
          <a:p>
            <a:endParaRPr lang="en-IN" sz="1100" dirty="0"/>
          </a:p>
          <a:p>
            <a:r>
              <a:rPr lang="en-IN" sz="1100" dirty="0"/>
              <a:t>    </a:t>
            </a:r>
            <a:r>
              <a:rPr lang="en-IN" sz="1100" dirty="0" err="1"/>
              <a:t>elif</a:t>
            </a:r>
            <a:r>
              <a:rPr lang="en-IN" sz="1100" dirty="0"/>
              <a:t> text in ['open </a:t>
            </a:r>
            <a:r>
              <a:rPr lang="en-IN" sz="1100" dirty="0" err="1"/>
              <a:t>instagram</a:t>
            </a:r>
            <a:r>
              <a:rPr lang="en-IN" sz="1100" dirty="0"/>
              <a:t>', '</a:t>
            </a:r>
            <a:r>
              <a:rPr lang="en-IN" sz="1100" dirty="0" err="1"/>
              <a:t>instagram</a:t>
            </a:r>
            <a:r>
              <a:rPr lang="en-IN" sz="1100" dirty="0"/>
              <a:t> open']:</a:t>
            </a:r>
          </a:p>
          <a:p>
            <a:r>
              <a:rPr lang="en-IN" sz="1100" dirty="0"/>
              <a:t>        speak('opening </a:t>
            </a:r>
            <a:r>
              <a:rPr lang="en-IN" sz="1100" dirty="0" err="1"/>
              <a:t>insta</a:t>
            </a:r>
            <a:r>
              <a:rPr lang="en-IN" sz="1100" dirty="0"/>
              <a:t> gram')</a:t>
            </a:r>
          </a:p>
          <a:p>
            <a:r>
              <a:rPr lang="en-IN" sz="1100" dirty="0"/>
              <a:t>        </a:t>
            </a:r>
            <a:r>
              <a:rPr lang="en-IN" sz="1100" dirty="0" err="1"/>
              <a:t>webbrowser.open</a:t>
            </a:r>
            <a:r>
              <a:rPr lang="en-IN" sz="1100" dirty="0"/>
              <a:t>('www.instagram.com')</a:t>
            </a:r>
          </a:p>
          <a:p>
            <a:endParaRPr lang="en-IN" sz="1100" dirty="0"/>
          </a:p>
          <a:p>
            <a:r>
              <a:rPr lang="en-IN" sz="1100" dirty="0"/>
              <a:t>    </a:t>
            </a:r>
            <a:r>
              <a:rPr lang="en-IN" sz="1100" dirty="0" err="1"/>
              <a:t>elif</a:t>
            </a:r>
            <a:r>
              <a:rPr lang="en-IN" sz="1100" dirty="0"/>
              <a:t> text in ['open music', 'play music', 'music open', 'music play']:</a:t>
            </a:r>
          </a:p>
          <a:p>
            <a:r>
              <a:rPr lang="en-IN" sz="1100" dirty="0"/>
              <a:t>        </a:t>
            </a:r>
            <a:r>
              <a:rPr lang="en-IN" sz="1100" dirty="0" err="1"/>
              <a:t>os.startfile</a:t>
            </a:r>
            <a:r>
              <a:rPr lang="en-IN" sz="1100" dirty="0"/>
              <a:t>("</a:t>
            </a:r>
            <a:r>
              <a:rPr lang="en-IN" sz="1100" dirty="0" err="1"/>
              <a:t>wmplayer</a:t>
            </a:r>
            <a:r>
              <a:rPr lang="en-IN" sz="1100" dirty="0"/>
              <a:t>")</a:t>
            </a:r>
          </a:p>
          <a:p>
            <a:endParaRPr lang="en-IN" sz="1100" dirty="0"/>
          </a:p>
          <a:p>
            <a:r>
              <a:rPr lang="en-IN" sz="1100" dirty="0"/>
              <a:t>    </a:t>
            </a:r>
            <a:r>
              <a:rPr lang="en-IN" sz="1100" dirty="0" err="1"/>
              <a:t>elif</a:t>
            </a:r>
            <a:r>
              <a:rPr lang="en-IN" sz="1100" dirty="0"/>
              <a:t> text in ["open documents", "documents open"]:</a:t>
            </a:r>
          </a:p>
          <a:p>
            <a:r>
              <a:rPr lang="en-IN" sz="1100" dirty="0"/>
              <a:t>        speak("opening documents")</a:t>
            </a:r>
          </a:p>
          <a:p>
            <a:r>
              <a:rPr lang="en-IN" sz="1100" dirty="0"/>
              <a:t>        </a:t>
            </a:r>
            <a:r>
              <a:rPr lang="en-IN" sz="1100" dirty="0" err="1"/>
              <a:t>os.startfile</a:t>
            </a:r>
            <a:r>
              <a:rPr lang="en-IN" sz="1100" dirty="0"/>
              <a:t>("Documents")</a:t>
            </a:r>
          </a:p>
          <a:p>
            <a:r>
              <a:rPr lang="en-IN" sz="1100" dirty="0"/>
              <a:t>    </a:t>
            </a:r>
            <a:r>
              <a:rPr lang="en-IN" sz="1100" dirty="0" err="1"/>
              <a:t>elif</a:t>
            </a:r>
            <a:r>
              <a:rPr lang="en-IN" sz="1100" dirty="0"/>
              <a:t> text in ["open pc connect", "pc connect open"]:</a:t>
            </a:r>
          </a:p>
          <a:p>
            <a:r>
              <a:rPr lang="en-IN" sz="1100" dirty="0"/>
              <a:t>        print(text)</a:t>
            </a:r>
          </a:p>
          <a:p>
            <a:r>
              <a:rPr lang="en-IN" sz="1100" dirty="0"/>
              <a:t>        speak("opening pc connect")</a:t>
            </a:r>
          </a:p>
          <a:p>
            <a:r>
              <a:rPr lang="en-IN" sz="1100" dirty="0"/>
              <a:t>        </a:t>
            </a:r>
            <a:r>
              <a:rPr lang="en-IN" sz="1100" dirty="0" err="1"/>
              <a:t>os.startfile</a:t>
            </a:r>
            <a:r>
              <a:rPr lang="en-IN" sz="1100" dirty="0"/>
              <a:t>("C:\Program Files\PC Connect\PC Connect.exe")</a:t>
            </a:r>
          </a:p>
          <a:p>
            <a:endParaRPr lang="en-IN" sz="1100" dirty="0"/>
          </a:p>
          <a:p>
            <a:r>
              <a:rPr lang="en-IN" sz="1100" dirty="0"/>
              <a:t>    </a:t>
            </a:r>
            <a:r>
              <a:rPr lang="en-IN" sz="1100" dirty="0" err="1"/>
              <a:t>elif</a:t>
            </a:r>
            <a:r>
              <a:rPr lang="en-IN" sz="1100" dirty="0"/>
              <a:t> text in ["open </a:t>
            </a:r>
            <a:r>
              <a:rPr lang="en-IN" sz="1100" dirty="0" err="1"/>
              <a:t>wordpad</a:t>
            </a:r>
            <a:r>
              <a:rPr lang="en-IN" sz="1100" dirty="0"/>
              <a:t>", "</a:t>
            </a:r>
            <a:r>
              <a:rPr lang="en-IN" sz="1100" dirty="0" err="1"/>
              <a:t>wordpad</a:t>
            </a:r>
            <a:r>
              <a:rPr lang="en-IN" sz="1100" dirty="0"/>
              <a:t> open"]:</a:t>
            </a:r>
          </a:p>
          <a:p>
            <a:r>
              <a:rPr lang="en-IN" sz="1100" dirty="0"/>
              <a:t>        speak("opening </a:t>
            </a:r>
            <a:r>
              <a:rPr lang="en-IN" sz="1100" dirty="0" err="1"/>
              <a:t>wordpad</a:t>
            </a:r>
            <a:r>
              <a:rPr lang="en-IN" sz="1100" dirty="0"/>
              <a:t>")</a:t>
            </a:r>
          </a:p>
          <a:p>
            <a:r>
              <a:rPr lang="en-IN" sz="1100" dirty="0"/>
              <a:t>        </a:t>
            </a:r>
            <a:r>
              <a:rPr lang="en-IN" sz="1100" dirty="0" err="1"/>
              <a:t>os.startfile</a:t>
            </a:r>
            <a:r>
              <a:rPr lang="en-IN" sz="1100" dirty="0"/>
              <a:t>("</a:t>
            </a:r>
            <a:r>
              <a:rPr lang="en-IN" sz="1100" dirty="0" err="1"/>
              <a:t>wordpad</a:t>
            </a:r>
            <a:r>
              <a:rPr lang="en-IN" sz="1100" dirty="0"/>
              <a:t>")</a:t>
            </a:r>
          </a:p>
          <a:p>
            <a:r>
              <a:rPr lang="en-IN" sz="1100" dirty="0"/>
              <a:t>    </a:t>
            </a:r>
            <a:r>
              <a:rPr lang="en-IN" sz="1100" dirty="0" err="1"/>
              <a:t>elif</a:t>
            </a:r>
            <a:r>
              <a:rPr lang="en-IN" sz="1100" dirty="0"/>
              <a:t> text in ["open </a:t>
            </a:r>
            <a:r>
              <a:rPr lang="en-IN" sz="1100" dirty="0" err="1"/>
              <a:t>sonma</a:t>
            </a:r>
            <a:r>
              <a:rPr lang="en-IN" sz="1100" dirty="0"/>
              <a:t> typing expert", "open </a:t>
            </a:r>
            <a:r>
              <a:rPr lang="en-IN" sz="1100" dirty="0" err="1"/>
              <a:t>sonma</a:t>
            </a:r>
            <a:r>
              <a:rPr lang="en-IN" sz="1100" dirty="0"/>
              <a:t> typing", "</a:t>
            </a:r>
            <a:r>
              <a:rPr lang="en-IN" sz="1100" dirty="0" err="1"/>
              <a:t>sonma</a:t>
            </a:r>
            <a:r>
              <a:rPr lang="en-IN" sz="1100" dirty="0"/>
              <a:t> typing expert open", "</a:t>
            </a:r>
            <a:r>
              <a:rPr lang="en-IN" sz="1100" dirty="0" err="1"/>
              <a:t>sonma</a:t>
            </a:r>
            <a:r>
              <a:rPr lang="en-IN" sz="1100" dirty="0"/>
              <a:t> typing open"]:</a:t>
            </a:r>
          </a:p>
          <a:p>
            <a:r>
              <a:rPr lang="en-IN" sz="1100" dirty="0"/>
              <a:t>        print(text)</a:t>
            </a:r>
          </a:p>
          <a:p>
            <a:r>
              <a:rPr lang="en-IN" sz="1100" dirty="0"/>
              <a:t>        speak("opening </a:t>
            </a:r>
            <a:r>
              <a:rPr lang="en-IN" sz="1100" dirty="0" err="1"/>
              <a:t>sonma</a:t>
            </a:r>
            <a:r>
              <a:rPr lang="en-IN" sz="1100" dirty="0"/>
              <a:t> typing expert")</a:t>
            </a:r>
          </a:p>
          <a:p>
            <a:r>
              <a:rPr lang="en-IN" sz="1100" dirty="0"/>
              <a:t>        </a:t>
            </a:r>
            <a:r>
              <a:rPr lang="en-IN" sz="1100" dirty="0" err="1"/>
              <a:t>os.startfile</a:t>
            </a:r>
            <a:r>
              <a:rPr lang="en-IN" sz="1100" dirty="0"/>
              <a:t>(</a:t>
            </a:r>
          </a:p>
          <a:p>
            <a:r>
              <a:rPr lang="en-IN" sz="1100" dirty="0"/>
              <a:t>            "C:\Program Files (x86)\</a:t>
            </a:r>
            <a:r>
              <a:rPr lang="en-IN" sz="1100" dirty="0" err="1"/>
              <a:t>Sonma</a:t>
            </a:r>
            <a:r>
              <a:rPr lang="en-IN" sz="1100" dirty="0"/>
              <a:t> Typing-Expert\</a:t>
            </a:r>
            <a:r>
              <a:rPr lang="en-IN" sz="1100" dirty="0" err="1"/>
              <a:t>Sonma</a:t>
            </a:r>
            <a:r>
              <a:rPr lang="en-IN" sz="1100" dirty="0"/>
              <a:t> Typing-Expert.exe")</a:t>
            </a:r>
          </a:p>
          <a:p>
            <a:r>
              <a:rPr lang="en-IN" sz="1100" dirty="0"/>
              <a:t>    </a:t>
            </a:r>
            <a:r>
              <a:rPr lang="en-IN" sz="1100" dirty="0" err="1"/>
              <a:t>elif</a:t>
            </a:r>
            <a:r>
              <a:rPr lang="en-IN" sz="1100" dirty="0"/>
              <a:t> text in ["open </a:t>
            </a:r>
            <a:r>
              <a:rPr lang="en-IN" sz="1100" dirty="0" err="1"/>
              <a:t>ivcam</a:t>
            </a:r>
            <a:r>
              <a:rPr lang="en-IN" sz="1100" dirty="0"/>
              <a:t>", "</a:t>
            </a:r>
            <a:r>
              <a:rPr lang="en-IN" sz="1100" dirty="0" err="1"/>
              <a:t>ivcam</a:t>
            </a:r>
            <a:r>
              <a:rPr lang="en-IN" sz="1100" dirty="0"/>
              <a:t> open", "open </a:t>
            </a:r>
            <a:r>
              <a:rPr lang="en-IN" sz="1100" dirty="0" err="1"/>
              <a:t>i</a:t>
            </a:r>
            <a:r>
              <a:rPr lang="en-IN" sz="1100" dirty="0"/>
              <a:t> </a:t>
            </a:r>
            <a:r>
              <a:rPr lang="en-IN" sz="1100" dirty="0" err="1"/>
              <a:t>vcam</a:t>
            </a:r>
            <a:r>
              <a:rPr lang="en-IN" sz="1100" dirty="0"/>
              <a:t>", "</a:t>
            </a:r>
            <a:r>
              <a:rPr lang="en-IN" sz="1100" dirty="0" err="1"/>
              <a:t>i</a:t>
            </a:r>
            <a:r>
              <a:rPr lang="en-IN" sz="1100" dirty="0"/>
              <a:t> </a:t>
            </a:r>
            <a:r>
              <a:rPr lang="en-IN" sz="1100" dirty="0" err="1"/>
              <a:t>vcam</a:t>
            </a:r>
            <a:r>
              <a:rPr lang="en-IN" sz="1100" dirty="0"/>
              <a:t> open", "open </a:t>
            </a:r>
            <a:r>
              <a:rPr lang="en-IN" sz="1100" dirty="0" err="1"/>
              <a:t>i</a:t>
            </a:r>
            <a:r>
              <a:rPr lang="en-IN" sz="1100" dirty="0"/>
              <a:t> v cam", "</a:t>
            </a:r>
            <a:r>
              <a:rPr lang="en-IN" sz="1100" dirty="0" err="1"/>
              <a:t>i</a:t>
            </a:r>
            <a:r>
              <a:rPr lang="en-IN" sz="1100" dirty="0"/>
              <a:t> v cam open"]:</a:t>
            </a:r>
          </a:p>
          <a:p>
            <a:r>
              <a:rPr lang="en-IN" sz="1100" dirty="0"/>
              <a:t>        print(text)</a:t>
            </a:r>
          </a:p>
          <a:p>
            <a:r>
              <a:rPr lang="en-IN" sz="1100" dirty="0"/>
              <a:t>        speak("opening </a:t>
            </a:r>
            <a:r>
              <a:rPr lang="en-IN" sz="1100" dirty="0" err="1"/>
              <a:t>i</a:t>
            </a:r>
            <a:r>
              <a:rPr lang="en-IN" sz="1100" dirty="0"/>
              <a:t> v cam")</a:t>
            </a:r>
          </a:p>
          <a:p>
            <a:r>
              <a:rPr lang="en-IN" sz="1100" dirty="0"/>
              <a:t>        </a:t>
            </a:r>
            <a:r>
              <a:rPr lang="en-IN" sz="1100" dirty="0" err="1"/>
              <a:t>os.startfile</a:t>
            </a:r>
            <a:r>
              <a:rPr lang="en-IN" sz="1100" dirty="0"/>
              <a:t>("C:\Program Files\e2eSoft\</a:t>
            </a:r>
            <a:r>
              <a:rPr lang="en-IN" sz="1100" dirty="0" err="1"/>
              <a:t>iVCam</a:t>
            </a:r>
            <a:r>
              <a:rPr lang="en-IN" sz="1100" dirty="0"/>
              <a:t>\iVCam.exe")</a:t>
            </a:r>
          </a:p>
        </p:txBody>
      </p:sp>
      <p:sp>
        <p:nvSpPr>
          <p:cNvPr id="12" name="TextBox 11">
            <a:extLst>
              <a:ext uri="{FF2B5EF4-FFF2-40B4-BE49-F238E27FC236}">
                <a16:creationId xmlns="" xmlns:a16="http://schemas.microsoft.com/office/drawing/2014/main" id="{7947DF9E-31DD-F5DB-A26A-053E097C63F2}"/>
              </a:ext>
            </a:extLst>
          </p:cNvPr>
          <p:cNvSpPr txBox="1"/>
          <p:nvPr/>
        </p:nvSpPr>
        <p:spPr>
          <a:xfrm>
            <a:off x="6094288" y="794202"/>
            <a:ext cx="6097712" cy="4154984"/>
          </a:xfrm>
          <a:prstGeom prst="rect">
            <a:avLst/>
          </a:prstGeom>
          <a:noFill/>
        </p:spPr>
        <p:txBody>
          <a:bodyPr wrap="square">
            <a:spAutoFit/>
          </a:bodyPr>
          <a:lstStyle/>
          <a:p>
            <a:r>
              <a:rPr lang="en-IN" sz="1100" dirty="0"/>
              <a:t>   </a:t>
            </a:r>
            <a:r>
              <a:rPr lang="en-IN" sz="1100" dirty="0" err="1"/>
              <a:t>elif</a:t>
            </a:r>
            <a:r>
              <a:rPr lang="en-IN" sz="1100" dirty="0"/>
              <a:t> text in ["open </a:t>
            </a:r>
            <a:r>
              <a:rPr lang="en-IN" sz="1100" dirty="0" err="1"/>
              <a:t>aweray</a:t>
            </a:r>
            <a:r>
              <a:rPr lang="en-IN" sz="1100" dirty="0"/>
              <a:t> remote", "</a:t>
            </a:r>
            <a:r>
              <a:rPr lang="en-IN" sz="1100" dirty="0" err="1"/>
              <a:t>aweray</a:t>
            </a:r>
            <a:r>
              <a:rPr lang="en-IN" sz="1100" dirty="0"/>
              <a:t> remote open"]:</a:t>
            </a:r>
          </a:p>
          <a:p>
            <a:r>
              <a:rPr lang="en-IN" sz="1100" dirty="0"/>
              <a:t>        print(text)</a:t>
            </a:r>
          </a:p>
          <a:p>
            <a:r>
              <a:rPr lang="en-IN" sz="1100" dirty="0"/>
              <a:t>        speak("opening </a:t>
            </a:r>
            <a:r>
              <a:rPr lang="en-IN" sz="1100" dirty="0" err="1"/>
              <a:t>aweray</a:t>
            </a:r>
            <a:r>
              <a:rPr lang="en-IN" sz="1100" dirty="0"/>
              <a:t> remote")</a:t>
            </a:r>
          </a:p>
          <a:p>
            <a:r>
              <a:rPr lang="en-IN" sz="1100" dirty="0"/>
              <a:t>        </a:t>
            </a:r>
            <a:r>
              <a:rPr lang="en-IN" sz="1100" dirty="0" err="1"/>
              <a:t>os.startfile</a:t>
            </a:r>
            <a:r>
              <a:rPr lang="en-IN" sz="1100" dirty="0"/>
              <a:t>("C:\Program Files\</a:t>
            </a:r>
            <a:r>
              <a:rPr lang="en-IN" sz="1100" dirty="0" err="1"/>
              <a:t>Aweray</a:t>
            </a:r>
            <a:r>
              <a:rPr lang="en-IN" sz="1100" dirty="0"/>
              <a:t>\</a:t>
            </a:r>
            <a:r>
              <a:rPr lang="en-IN" sz="1100" dirty="0" err="1"/>
              <a:t>AweSun</a:t>
            </a:r>
            <a:r>
              <a:rPr lang="en-IN" sz="1100" dirty="0"/>
              <a:t>\AweSun.exe")</a:t>
            </a:r>
          </a:p>
          <a:p>
            <a:endParaRPr lang="en-IN" sz="1100" dirty="0"/>
          </a:p>
          <a:p>
            <a:r>
              <a:rPr lang="en-IN" sz="1100" dirty="0"/>
              <a:t>    </a:t>
            </a:r>
            <a:r>
              <a:rPr lang="en-IN" sz="1100" dirty="0" err="1"/>
              <a:t>elif</a:t>
            </a:r>
            <a:r>
              <a:rPr lang="en-IN" sz="1100" dirty="0"/>
              <a:t> text in ["open </a:t>
            </a:r>
            <a:r>
              <a:rPr lang="en-IN" sz="1100" dirty="0" err="1"/>
              <a:t>ms</a:t>
            </a:r>
            <a:r>
              <a:rPr lang="en-IN" sz="1100" dirty="0"/>
              <a:t> paint", "</a:t>
            </a:r>
            <a:r>
              <a:rPr lang="en-IN" sz="1100" dirty="0" err="1"/>
              <a:t>ms</a:t>
            </a:r>
            <a:r>
              <a:rPr lang="en-IN" sz="1100" dirty="0"/>
              <a:t> paint open", "open paint", "paint open", "open </a:t>
            </a:r>
            <a:r>
              <a:rPr lang="en-IN" sz="1100" dirty="0" err="1"/>
              <a:t>microsoft</a:t>
            </a:r>
            <a:r>
              <a:rPr lang="en-IN" sz="1100" dirty="0"/>
              <a:t> paint"]:</a:t>
            </a:r>
          </a:p>
          <a:p>
            <a:r>
              <a:rPr lang="en-IN" sz="1100" dirty="0"/>
              <a:t>        print(text)</a:t>
            </a:r>
          </a:p>
          <a:p>
            <a:r>
              <a:rPr lang="en-IN" sz="1100" dirty="0"/>
              <a:t>        speak("opening </a:t>
            </a:r>
            <a:r>
              <a:rPr lang="en-IN" sz="1100" dirty="0" err="1"/>
              <a:t>ms</a:t>
            </a:r>
            <a:r>
              <a:rPr lang="en-IN" sz="1100" dirty="0"/>
              <a:t> paint")</a:t>
            </a:r>
          </a:p>
          <a:p>
            <a:r>
              <a:rPr lang="en-IN" sz="1100" dirty="0"/>
              <a:t>        </a:t>
            </a:r>
            <a:r>
              <a:rPr lang="en-IN" sz="1100" dirty="0" err="1"/>
              <a:t>os.startfile</a:t>
            </a:r>
            <a:r>
              <a:rPr lang="en-IN" sz="1100" dirty="0"/>
              <a:t>("</a:t>
            </a:r>
            <a:r>
              <a:rPr lang="en-IN" sz="1100" dirty="0" err="1"/>
              <a:t>mspaint</a:t>
            </a:r>
            <a:r>
              <a:rPr lang="en-IN" sz="1100" dirty="0"/>
              <a:t>")</a:t>
            </a:r>
          </a:p>
          <a:p>
            <a:endParaRPr lang="en-IN" sz="1100" dirty="0"/>
          </a:p>
          <a:p>
            <a:r>
              <a:rPr lang="en-IN" sz="1100" dirty="0"/>
              <a:t>    </a:t>
            </a:r>
            <a:r>
              <a:rPr lang="en-IN" sz="1100" dirty="0" err="1"/>
              <a:t>elif</a:t>
            </a:r>
            <a:r>
              <a:rPr lang="en-IN" sz="1100" dirty="0"/>
              <a:t> text in ["open calculator", "calculator open"]:</a:t>
            </a:r>
          </a:p>
          <a:p>
            <a:r>
              <a:rPr lang="en-IN" sz="1100" dirty="0"/>
              <a:t>        print(text)</a:t>
            </a:r>
          </a:p>
          <a:p>
            <a:r>
              <a:rPr lang="en-IN" sz="1100" dirty="0"/>
              <a:t>        speak("opening calculator")</a:t>
            </a:r>
          </a:p>
          <a:p>
            <a:r>
              <a:rPr lang="en-IN" sz="1100" dirty="0"/>
              <a:t>        </a:t>
            </a:r>
            <a:r>
              <a:rPr lang="en-IN" sz="1100" dirty="0" err="1"/>
              <a:t>os.startfile</a:t>
            </a:r>
            <a:r>
              <a:rPr lang="en-IN" sz="1100" dirty="0"/>
              <a:t>("calc")</a:t>
            </a:r>
          </a:p>
          <a:p>
            <a:endParaRPr lang="en-IN" sz="1100" dirty="0"/>
          </a:p>
          <a:p>
            <a:r>
              <a:rPr lang="en-IN" sz="1100" dirty="0"/>
              <a:t>    </a:t>
            </a:r>
            <a:r>
              <a:rPr lang="en-IN" sz="1100" dirty="0" err="1"/>
              <a:t>elif</a:t>
            </a:r>
            <a:r>
              <a:rPr lang="en-IN" sz="1100" dirty="0"/>
              <a:t> text in ["open task manager", "task manager open"]:</a:t>
            </a:r>
          </a:p>
          <a:p>
            <a:r>
              <a:rPr lang="en-IN" sz="1100" dirty="0"/>
              <a:t>        print(text)</a:t>
            </a:r>
          </a:p>
          <a:p>
            <a:r>
              <a:rPr lang="en-IN" sz="1100" dirty="0"/>
              <a:t>        speak("opening task manager")</a:t>
            </a:r>
          </a:p>
          <a:p>
            <a:r>
              <a:rPr lang="en-IN" sz="1100" dirty="0"/>
              <a:t>        </a:t>
            </a:r>
            <a:r>
              <a:rPr lang="en-IN" sz="1100" dirty="0" err="1"/>
              <a:t>os.startfile</a:t>
            </a:r>
            <a:r>
              <a:rPr lang="en-IN" sz="1100" dirty="0"/>
              <a:t>("</a:t>
            </a:r>
            <a:r>
              <a:rPr lang="en-IN" sz="1100" dirty="0" err="1"/>
              <a:t>taskmgr</a:t>
            </a:r>
            <a:r>
              <a:rPr lang="en-IN" sz="1100" dirty="0"/>
              <a:t>")</a:t>
            </a:r>
          </a:p>
          <a:p>
            <a:endParaRPr lang="en-IN" sz="1100" dirty="0"/>
          </a:p>
          <a:p>
            <a:r>
              <a:rPr lang="en-IN" sz="1100" dirty="0"/>
              <a:t>    </a:t>
            </a:r>
            <a:r>
              <a:rPr lang="en-IN" sz="1100" dirty="0" err="1"/>
              <a:t>elif</a:t>
            </a:r>
            <a:r>
              <a:rPr lang="en-IN" sz="1100" dirty="0"/>
              <a:t> text in ["open notepad", "notepad open"]:</a:t>
            </a:r>
          </a:p>
          <a:p>
            <a:r>
              <a:rPr lang="en-IN" sz="1100" dirty="0"/>
              <a:t>        print(text)</a:t>
            </a:r>
          </a:p>
          <a:p>
            <a:r>
              <a:rPr lang="en-IN" sz="1100" dirty="0"/>
              <a:t>        speak("opening notepad")</a:t>
            </a:r>
          </a:p>
          <a:p>
            <a:r>
              <a:rPr lang="en-IN" sz="1100" dirty="0"/>
              <a:t>        </a:t>
            </a:r>
            <a:r>
              <a:rPr lang="en-IN" sz="1100" dirty="0" err="1"/>
              <a:t>os.startfile</a:t>
            </a:r>
            <a:r>
              <a:rPr lang="en-IN" sz="1100" dirty="0"/>
              <a:t>("notepad")</a:t>
            </a:r>
          </a:p>
        </p:txBody>
      </p:sp>
      <p:pic>
        <p:nvPicPr>
          <p:cNvPr id="13" name="Picture 12">
            <a:extLst>
              <a:ext uri="{FF2B5EF4-FFF2-40B4-BE49-F238E27FC236}">
                <a16:creationId xmlns="" xmlns:a16="http://schemas.microsoft.com/office/drawing/2014/main" id="{8C087EFF-BBD3-9BA3-9B80-439DCF9C8EFA}"/>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239596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10" name="Title 9">
            <a:extLst>
              <a:ext uri="{FF2B5EF4-FFF2-40B4-BE49-F238E27FC236}">
                <a16:creationId xmlns="" xmlns:a16="http://schemas.microsoft.com/office/drawing/2014/main" id="{DA995142-270D-72F3-43AB-904554B2E4A4}"/>
              </a:ext>
            </a:extLst>
          </p:cNvPr>
          <p:cNvSpPr>
            <a:spLocks noGrp="1"/>
          </p:cNvSpPr>
          <p:nvPr>
            <p:ph type="title"/>
          </p:nvPr>
        </p:nvSpPr>
        <p:spPr>
          <a:xfrm>
            <a:off x="649224" y="308501"/>
            <a:ext cx="2689459" cy="548640"/>
          </a:xfrm>
        </p:spPr>
        <p:txBody>
          <a:bodyPr/>
          <a:lstStyle/>
          <a:p>
            <a:r>
              <a:rPr lang="en-US" sz="3600" b="1" u="sng" dirty="0">
                <a:solidFill>
                  <a:schemeClr val="tx1">
                    <a:lumMod val="95000"/>
                    <a:lumOff val="5000"/>
                  </a:schemeClr>
                </a:solidFill>
                <a:effectLst>
                  <a:outerShdw blurRad="38100" dist="38100" dir="2700000" algn="tl">
                    <a:srgbClr val="000000">
                      <a:alpha val="43137"/>
                    </a:srgbClr>
                  </a:outerShdw>
                </a:effectLst>
                <a:latin typeface="Agency FB" panose="020B0503020202020204" pitchFamily="34" charset="0"/>
              </a:rPr>
              <a:t>OUTLINE:</a:t>
            </a:r>
            <a:endParaRPr lang="en-IN" sz="3600" b="1" u="sng" dirty="0">
              <a:solidFill>
                <a:schemeClr val="tx1">
                  <a:lumMod val="95000"/>
                  <a:lumOff val="5000"/>
                </a:schemeClr>
              </a:solidFill>
              <a:effectLst>
                <a:outerShdw blurRad="38100" dist="38100" dir="2700000" algn="tl">
                  <a:srgbClr val="000000">
                    <a:alpha val="43137"/>
                  </a:srgbClr>
                </a:outerShdw>
              </a:effectLst>
              <a:latin typeface="Agency FB" panose="020B0503020202020204" pitchFamily="34" charset="0"/>
            </a:endParaRPr>
          </a:p>
        </p:txBody>
      </p:sp>
      <p:pic>
        <p:nvPicPr>
          <p:cNvPr id="13" name="Picture 12">
            <a:extLst>
              <a:ext uri="{FF2B5EF4-FFF2-40B4-BE49-F238E27FC236}">
                <a16:creationId xmlns="" xmlns:a16="http://schemas.microsoft.com/office/drawing/2014/main" id="{460FBDD1-F3B1-22F6-566E-7794DA7B4D9C}"/>
              </a:ext>
            </a:extLst>
          </p:cNvPr>
          <p:cNvPicPr>
            <a:picLocks noChangeAspect="1"/>
          </p:cNvPicPr>
          <p:nvPr/>
        </p:nvPicPr>
        <p:blipFill>
          <a:blip r:embed="rId2"/>
          <a:stretch>
            <a:fillRect/>
          </a:stretch>
        </p:blipFill>
        <p:spPr>
          <a:xfrm>
            <a:off x="11459570" y="0"/>
            <a:ext cx="732430" cy="617002"/>
          </a:xfrm>
          <a:prstGeom prst="rect">
            <a:avLst/>
          </a:prstGeom>
        </p:spPr>
      </p:pic>
      <p:sp>
        <p:nvSpPr>
          <p:cNvPr id="14" name="TextBox 13">
            <a:extLst>
              <a:ext uri="{FF2B5EF4-FFF2-40B4-BE49-F238E27FC236}">
                <a16:creationId xmlns="" xmlns:a16="http://schemas.microsoft.com/office/drawing/2014/main" id="{153A3F1A-FEF8-B86F-211E-481AE1021B97}"/>
              </a:ext>
            </a:extLst>
          </p:cNvPr>
          <p:cNvSpPr txBox="1"/>
          <p:nvPr/>
        </p:nvSpPr>
        <p:spPr>
          <a:xfrm>
            <a:off x="877824" y="991402"/>
            <a:ext cx="3963683" cy="5909310"/>
          </a:xfrm>
          <a:prstGeom prst="rect">
            <a:avLst/>
          </a:prstGeom>
          <a:noFill/>
        </p:spPr>
        <p:txBody>
          <a:bodyPr wrap="square" rtlCol="0">
            <a:spAutoFit/>
          </a:bodyPr>
          <a:lstStyle/>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Introduction/Background</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Problem Statement</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Aim and Objectives</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Methodology</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Result and Analysis</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Limitations of the project</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Conclusions</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Recommendations</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Reference</a:t>
            </a:r>
          </a:p>
          <a:p>
            <a:pPr marL="285750" indent="-285750">
              <a:lnSpc>
                <a:spcPct val="150000"/>
              </a:lnSpc>
              <a:buFontTx/>
              <a:buChar char="-"/>
            </a:pPr>
            <a:r>
              <a:rPr lang="en-US" sz="2400" b="1" dirty="0">
                <a:effectLst>
                  <a:outerShdw blurRad="38100" dist="38100" dir="2700000" algn="tl">
                    <a:srgbClr val="000000">
                      <a:alpha val="43137"/>
                    </a:srgbClr>
                  </a:outerShdw>
                </a:effectLst>
                <a:latin typeface="Arial Narrow" panose="020B0606020202030204" pitchFamily="34" charset="0"/>
                <a:cs typeface="Times New Roman" panose="02020603050405020304" pitchFamily="18" charset="0"/>
              </a:rPr>
              <a:t>Appendix</a:t>
            </a:r>
          </a:p>
          <a:p>
            <a:pPr marL="285750" indent="-285750">
              <a:buFontTx/>
              <a:buChar char="-"/>
            </a:pPr>
            <a:endParaRPr lang="en-IN" dirty="0"/>
          </a:p>
        </p:txBody>
      </p:sp>
      <p:pic>
        <p:nvPicPr>
          <p:cNvPr id="2" name="Picture 1">
            <a:extLst>
              <a:ext uri="{FF2B5EF4-FFF2-40B4-BE49-F238E27FC236}">
                <a16:creationId xmlns="" xmlns:a16="http://schemas.microsoft.com/office/drawing/2014/main" id="{59003C4D-B557-5E63-0C49-62E58CEFE50E}"/>
              </a:ext>
            </a:extLst>
          </p:cNvPr>
          <p:cNvPicPr>
            <a:picLocks noChangeAspect="1"/>
          </p:cNvPicPr>
          <p:nvPr/>
        </p:nvPicPr>
        <p:blipFill>
          <a:blip r:embed="rId2"/>
          <a:stretch>
            <a:fillRect/>
          </a:stretch>
        </p:blipFill>
        <p:spPr>
          <a:xfrm>
            <a:off x="11049802" y="0"/>
            <a:ext cx="1142198" cy="885524"/>
          </a:xfrm>
          <a:prstGeom prst="rect">
            <a:avLst/>
          </a:prstGeom>
        </p:spPr>
      </p:pic>
      <p:sp>
        <p:nvSpPr>
          <p:cNvPr id="6" name="Rectangle 5">
            <a:extLst>
              <a:ext uri="{FF2B5EF4-FFF2-40B4-BE49-F238E27FC236}">
                <a16:creationId xmlns="" xmlns:a16="http://schemas.microsoft.com/office/drawing/2014/main" id="{969C09EB-D15D-34F0-2085-BF4851C60B9A}"/>
              </a:ext>
            </a:extLst>
          </p:cNvPr>
          <p:cNvSpPr/>
          <p:nvPr/>
        </p:nvSpPr>
        <p:spPr>
          <a:xfrm>
            <a:off x="5638600" y="1955131"/>
            <a:ext cx="4889633" cy="2762451"/>
          </a:xfrm>
          <a:prstGeom prst="rect">
            <a:avLst/>
          </a:prstGeom>
          <a:blipFill dpi="0" rotWithShape="1">
            <a:blip r:embed="rId3">
              <a:alphaModFix amt="81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3199425-AF02-0B37-A473-4ED6CE2F6143}"/>
              </a:ext>
            </a:extLst>
          </p:cNvPr>
          <p:cNvSpPr>
            <a:spLocks noGrp="1"/>
          </p:cNvSpPr>
          <p:nvPr>
            <p:ph type="sldNum" sz="quarter" idx="11"/>
          </p:nvPr>
        </p:nvSpPr>
        <p:spPr/>
        <p:txBody>
          <a:bodyPr/>
          <a:lstStyle/>
          <a:p>
            <a:fld id="{75DF2D63-3FF5-D547-96B9-BE9CCD1ABA58}" type="slidenum">
              <a:rPr lang="en-US" smtClean="0"/>
              <a:t>20</a:t>
            </a:fld>
            <a:endParaRPr lang="en-US" dirty="0"/>
          </a:p>
        </p:txBody>
      </p:sp>
      <p:sp>
        <p:nvSpPr>
          <p:cNvPr id="7" name="TextBox 6">
            <a:extLst>
              <a:ext uri="{FF2B5EF4-FFF2-40B4-BE49-F238E27FC236}">
                <a16:creationId xmlns="" xmlns:a16="http://schemas.microsoft.com/office/drawing/2014/main" id="{8FCCC30F-C9DC-C7E9-4DBB-D71C51EDE41E}"/>
              </a:ext>
            </a:extLst>
          </p:cNvPr>
          <p:cNvSpPr txBox="1"/>
          <p:nvPr/>
        </p:nvSpPr>
        <p:spPr>
          <a:xfrm>
            <a:off x="649224" y="163860"/>
            <a:ext cx="10960574" cy="6694140"/>
          </a:xfrm>
          <a:prstGeom prst="rect">
            <a:avLst/>
          </a:prstGeom>
          <a:noFill/>
        </p:spPr>
        <p:txBody>
          <a:bodyPr wrap="square" rtlCol="0">
            <a:spAutoFit/>
          </a:bodyPr>
          <a:lstStyle/>
          <a:p>
            <a:r>
              <a:rPr lang="en-IN" sz="1100" dirty="0"/>
              <a:t> </a:t>
            </a:r>
            <a:r>
              <a:rPr lang="en-IN" sz="1100" dirty="0" err="1"/>
              <a:t>elif</a:t>
            </a:r>
            <a:r>
              <a:rPr lang="en-IN" sz="1100" dirty="0"/>
              <a:t> text in ["open c drive", "open </a:t>
            </a:r>
            <a:r>
              <a:rPr lang="en-IN" sz="1100" dirty="0" err="1"/>
              <a:t>cdrive</a:t>
            </a:r>
            <a:r>
              <a:rPr lang="en-IN" sz="1100" dirty="0"/>
              <a:t>", "</a:t>
            </a:r>
            <a:r>
              <a:rPr lang="en-IN" sz="1100" dirty="0" err="1"/>
              <a:t>cdrive</a:t>
            </a:r>
            <a:r>
              <a:rPr lang="en-IN" sz="1100" dirty="0"/>
              <a:t> open", "c drive open"]:</a:t>
            </a:r>
          </a:p>
          <a:p>
            <a:r>
              <a:rPr lang="en-IN" sz="1100" dirty="0"/>
              <a:t>        print(text)</a:t>
            </a:r>
          </a:p>
          <a:p>
            <a:r>
              <a:rPr lang="en-IN" sz="1100" dirty="0"/>
              <a:t>        speak("opening c drive")</a:t>
            </a:r>
          </a:p>
          <a:p>
            <a:r>
              <a:rPr lang="en-IN" sz="1100" dirty="0"/>
              <a:t>        </a:t>
            </a:r>
            <a:r>
              <a:rPr lang="en-IN" sz="1100" dirty="0" err="1"/>
              <a:t>os.startfile</a:t>
            </a:r>
            <a:r>
              <a:rPr lang="en-IN" sz="1100" dirty="0"/>
              <a:t>("c:")</a:t>
            </a:r>
          </a:p>
          <a:p>
            <a:endParaRPr lang="en-IN" sz="1100" dirty="0"/>
          </a:p>
          <a:p>
            <a:r>
              <a:rPr lang="en-IN" sz="1100" dirty="0"/>
              <a:t>    </a:t>
            </a:r>
            <a:r>
              <a:rPr lang="en-IN" sz="1100" dirty="0" err="1"/>
              <a:t>elif</a:t>
            </a:r>
            <a:r>
              <a:rPr lang="en-IN" sz="1100" dirty="0"/>
              <a:t> text in ["open settings", "settings open", "open setting", "setting open"]:</a:t>
            </a:r>
          </a:p>
          <a:p>
            <a:r>
              <a:rPr lang="en-IN" sz="1100" dirty="0"/>
              <a:t>        print(text)</a:t>
            </a:r>
          </a:p>
          <a:p>
            <a:r>
              <a:rPr lang="en-IN" sz="1100" dirty="0"/>
              <a:t>        speak("opening settings")</a:t>
            </a:r>
          </a:p>
          <a:p>
            <a:r>
              <a:rPr lang="en-IN" sz="1100" dirty="0"/>
              <a:t>        </a:t>
            </a:r>
            <a:r>
              <a:rPr lang="en-IN" sz="1100" dirty="0" err="1"/>
              <a:t>os.startfile</a:t>
            </a:r>
            <a:r>
              <a:rPr lang="en-IN" sz="1100" dirty="0"/>
              <a:t>("</a:t>
            </a:r>
            <a:r>
              <a:rPr lang="en-IN" sz="1100" dirty="0" err="1"/>
              <a:t>ms</a:t>
            </a:r>
            <a:r>
              <a:rPr lang="en-IN" sz="1100" dirty="0"/>
              <a:t>-settings:")</a:t>
            </a:r>
          </a:p>
          <a:p>
            <a:endParaRPr lang="en-IN" sz="1100" dirty="0"/>
          </a:p>
          <a:p>
            <a:r>
              <a:rPr lang="en-IN" sz="1100" dirty="0"/>
              <a:t>    </a:t>
            </a:r>
            <a:r>
              <a:rPr lang="en-IN" sz="1100" dirty="0" err="1"/>
              <a:t>elif</a:t>
            </a:r>
            <a:r>
              <a:rPr lang="en-IN" sz="1100" dirty="0"/>
              <a:t> text in ["open </a:t>
            </a:r>
            <a:r>
              <a:rPr lang="en-IN" sz="1100" dirty="0" err="1"/>
              <a:t>microsoft</a:t>
            </a:r>
            <a:r>
              <a:rPr lang="en-IN" sz="1100" dirty="0"/>
              <a:t> store", "</a:t>
            </a:r>
            <a:r>
              <a:rPr lang="en-IN" sz="1100" dirty="0" err="1"/>
              <a:t>microsoft</a:t>
            </a:r>
            <a:r>
              <a:rPr lang="en-IN" sz="1100" dirty="0"/>
              <a:t> store open"]:</a:t>
            </a:r>
          </a:p>
          <a:p>
            <a:r>
              <a:rPr lang="en-IN" sz="1100" dirty="0"/>
              <a:t>        print(text)</a:t>
            </a:r>
          </a:p>
          <a:p>
            <a:r>
              <a:rPr lang="en-IN" sz="1100" dirty="0"/>
              <a:t>        speak("opening </a:t>
            </a:r>
            <a:r>
              <a:rPr lang="en-IN" sz="1100" dirty="0" err="1"/>
              <a:t>microsoft</a:t>
            </a:r>
            <a:r>
              <a:rPr lang="en-IN" sz="1100" dirty="0"/>
              <a:t> store")</a:t>
            </a:r>
          </a:p>
          <a:p>
            <a:r>
              <a:rPr lang="en-IN" sz="1100" dirty="0"/>
              <a:t>        </a:t>
            </a:r>
            <a:r>
              <a:rPr lang="en-IN" sz="1100" dirty="0" err="1"/>
              <a:t>os.startfile</a:t>
            </a:r>
            <a:r>
              <a:rPr lang="en-IN" sz="1100" dirty="0"/>
              <a:t>("</a:t>
            </a:r>
            <a:r>
              <a:rPr lang="en-IN" sz="1100" dirty="0" err="1"/>
              <a:t>ms</a:t>
            </a:r>
            <a:r>
              <a:rPr lang="en-IN" sz="1100" dirty="0"/>
              <a:t>-windows-store:")</a:t>
            </a:r>
          </a:p>
          <a:p>
            <a:r>
              <a:rPr lang="en-IN" sz="1100" dirty="0"/>
              <a:t>    </a:t>
            </a:r>
            <a:r>
              <a:rPr lang="en-IN" sz="1100" dirty="0" err="1"/>
              <a:t>elif</a:t>
            </a:r>
            <a:r>
              <a:rPr lang="en-IN" sz="1100" dirty="0"/>
              <a:t> text in ["open </a:t>
            </a:r>
            <a:r>
              <a:rPr lang="en-IN" sz="1100" dirty="0" err="1"/>
              <a:t>codeblocks</a:t>
            </a:r>
            <a:r>
              <a:rPr lang="en-IN" sz="1100" dirty="0"/>
              <a:t>", "</a:t>
            </a:r>
            <a:r>
              <a:rPr lang="en-IN" sz="1100" dirty="0" err="1"/>
              <a:t>codeblocks</a:t>
            </a:r>
            <a:r>
              <a:rPr lang="en-IN" sz="1100" dirty="0"/>
              <a:t> open", "</a:t>
            </a:r>
            <a:r>
              <a:rPr lang="en-IN" sz="1100" dirty="0" err="1"/>
              <a:t>codeblock</a:t>
            </a:r>
            <a:r>
              <a:rPr lang="en-IN" sz="1100" dirty="0"/>
              <a:t> open", "open </a:t>
            </a:r>
            <a:r>
              <a:rPr lang="en-IN" sz="1100" dirty="0" err="1"/>
              <a:t>codeblock</a:t>
            </a:r>
            <a:r>
              <a:rPr lang="en-IN" sz="1100" dirty="0"/>
              <a:t>", "open code blocks", "code blocks open", "code block open", "open code block"]:</a:t>
            </a:r>
          </a:p>
          <a:p>
            <a:r>
              <a:rPr lang="en-IN" sz="1100" dirty="0"/>
              <a:t>        print(text)</a:t>
            </a:r>
          </a:p>
          <a:p>
            <a:r>
              <a:rPr lang="en-IN" sz="1100" dirty="0"/>
              <a:t>        speak("opening code blocks")</a:t>
            </a:r>
          </a:p>
          <a:p>
            <a:r>
              <a:rPr lang="en-IN" sz="1100" dirty="0"/>
              <a:t>        </a:t>
            </a:r>
            <a:r>
              <a:rPr lang="en-IN" sz="1100" dirty="0" err="1"/>
              <a:t>os.startfile</a:t>
            </a:r>
            <a:r>
              <a:rPr lang="en-IN" sz="1100" dirty="0"/>
              <a:t>("C:\Program Files\</a:t>
            </a:r>
            <a:r>
              <a:rPr lang="en-IN" sz="1100" dirty="0" err="1"/>
              <a:t>CodeBlocks</a:t>
            </a:r>
            <a:r>
              <a:rPr lang="en-IN" sz="1100" dirty="0"/>
              <a:t>\codeblocks.exe")</a:t>
            </a:r>
          </a:p>
          <a:p>
            <a:endParaRPr lang="en-IN" sz="1100" dirty="0"/>
          </a:p>
          <a:p>
            <a:r>
              <a:rPr lang="en-IN" sz="1100" dirty="0"/>
              <a:t>    </a:t>
            </a:r>
            <a:r>
              <a:rPr lang="en-IN" sz="1100" dirty="0" err="1"/>
              <a:t>elif</a:t>
            </a:r>
            <a:r>
              <a:rPr lang="en-IN" sz="1100" dirty="0"/>
              <a:t> text in ["check windows version", "windows version check", "check window version", "what is window version"]:</a:t>
            </a:r>
          </a:p>
          <a:p>
            <a:r>
              <a:rPr lang="en-IN" sz="1100" dirty="0"/>
              <a:t>        speak("checking your windows version")</a:t>
            </a:r>
          </a:p>
          <a:p>
            <a:r>
              <a:rPr lang="en-IN" sz="1100" dirty="0"/>
              <a:t>        </a:t>
            </a:r>
            <a:r>
              <a:rPr lang="en-IN" sz="1100" dirty="0" err="1"/>
              <a:t>os.startfile</a:t>
            </a:r>
            <a:r>
              <a:rPr lang="en-IN" sz="1100" dirty="0"/>
              <a:t>("</a:t>
            </a:r>
            <a:r>
              <a:rPr lang="en-IN" sz="1100" dirty="0" err="1"/>
              <a:t>winver</a:t>
            </a:r>
            <a:r>
              <a:rPr lang="en-IN" sz="1100" dirty="0"/>
              <a:t>")</a:t>
            </a:r>
          </a:p>
          <a:p>
            <a:endParaRPr lang="en-IN" sz="1100" dirty="0"/>
          </a:p>
          <a:p>
            <a:r>
              <a:rPr lang="en-IN" sz="1100" dirty="0"/>
              <a:t>    </a:t>
            </a:r>
            <a:r>
              <a:rPr lang="en-IN" sz="1100" dirty="0" err="1"/>
              <a:t>elif</a:t>
            </a:r>
            <a:r>
              <a:rPr lang="en-IN" sz="1100" dirty="0"/>
              <a:t> text in ["open phone dialler", "phone dialler open"]:</a:t>
            </a:r>
          </a:p>
          <a:p>
            <a:r>
              <a:rPr lang="en-IN" sz="1100" dirty="0"/>
              <a:t>        print(text)</a:t>
            </a:r>
          </a:p>
          <a:p>
            <a:r>
              <a:rPr lang="en-IN" sz="1100" dirty="0"/>
              <a:t>        speak("opening phone </a:t>
            </a:r>
            <a:r>
              <a:rPr lang="en-IN" sz="1100" dirty="0" err="1"/>
              <a:t>dialer</a:t>
            </a:r>
            <a:r>
              <a:rPr lang="en-IN" sz="1100" dirty="0"/>
              <a:t>")</a:t>
            </a:r>
          </a:p>
          <a:p>
            <a:r>
              <a:rPr lang="en-IN" sz="1100" dirty="0"/>
              <a:t>        </a:t>
            </a:r>
            <a:r>
              <a:rPr lang="en-IN" sz="1100" dirty="0" err="1"/>
              <a:t>os.startfile</a:t>
            </a:r>
            <a:r>
              <a:rPr lang="en-IN" sz="1100" dirty="0"/>
              <a:t>("</a:t>
            </a:r>
            <a:r>
              <a:rPr lang="en-IN" sz="1100" dirty="0" err="1"/>
              <a:t>dialer</a:t>
            </a:r>
            <a:r>
              <a:rPr lang="en-IN" sz="1100" dirty="0"/>
              <a:t>")</a:t>
            </a:r>
          </a:p>
          <a:p>
            <a:endParaRPr lang="en-IN" sz="1100" dirty="0"/>
          </a:p>
          <a:p>
            <a:r>
              <a:rPr lang="en-IN" sz="1100" dirty="0"/>
              <a:t>    </a:t>
            </a:r>
            <a:r>
              <a:rPr lang="en-IN" sz="1100" dirty="0" err="1"/>
              <a:t>elif</a:t>
            </a:r>
            <a:r>
              <a:rPr lang="en-IN" sz="1100" dirty="0"/>
              <a:t> text in ["opens the temporary files folder", "open the temporary files folder", "open temporary files folder", "temporary files folder open", "open temporary files", "temporary file open", "open temporary file", "temporary files open"]:</a:t>
            </a:r>
          </a:p>
          <a:p>
            <a:r>
              <a:rPr lang="en-IN" sz="1100" dirty="0"/>
              <a:t>        print(text)</a:t>
            </a:r>
          </a:p>
          <a:p>
            <a:r>
              <a:rPr lang="en-IN" sz="1100" dirty="0"/>
              <a:t>        speak("opening the temporary files folder")</a:t>
            </a:r>
          </a:p>
          <a:p>
            <a:r>
              <a:rPr lang="en-IN" sz="1100" dirty="0"/>
              <a:t>        </a:t>
            </a:r>
            <a:r>
              <a:rPr lang="en-IN" sz="1100" dirty="0" err="1"/>
              <a:t>os.startfile</a:t>
            </a:r>
            <a:r>
              <a:rPr lang="en-IN" sz="1100" dirty="0"/>
              <a:t>('''temp'‘’)</a:t>
            </a:r>
          </a:p>
          <a:p>
            <a:endParaRPr lang="en-IN" sz="1100" dirty="0"/>
          </a:p>
          <a:p>
            <a:r>
              <a:rPr lang="en-IN" sz="1100" dirty="0"/>
              <a:t> </a:t>
            </a:r>
            <a:r>
              <a:rPr lang="en-IN" sz="1100" dirty="0" err="1"/>
              <a:t>elif</a:t>
            </a:r>
            <a:r>
              <a:rPr lang="en-IN" sz="1100" dirty="0"/>
              <a:t> text in ["open camera", "camera open"]:</a:t>
            </a:r>
          </a:p>
          <a:p>
            <a:r>
              <a:rPr lang="en-IN" sz="1100" dirty="0"/>
              <a:t>        print(text)</a:t>
            </a:r>
          </a:p>
          <a:p>
            <a:r>
              <a:rPr lang="en-IN" sz="1100" dirty="0"/>
              <a:t>        speak("opening camera")</a:t>
            </a:r>
          </a:p>
          <a:p>
            <a:r>
              <a:rPr lang="en-IN" sz="1100" dirty="0"/>
              <a:t>        </a:t>
            </a:r>
            <a:r>
              <a:rPr lang="en-IN" sz="1100" dirty="0" err="1"/>
              <a:t>os.startfile</a:t>
            </a:r>
            <a:r>
              <a:rPr lang="en-IN" sz="1100" dirty="0"/>
              <a:t>("</a:t>
            </a:r>
            <a:r>
              <a:rPr lang="en-IN" sz="1100" dirty="0" err="1"/>
              <a:t>microsoft.windows.camera</a:t>
            </a:r>
            <a:r>
              <a:rPr lang="en-IN" sz="1100" dirty="0"/>
              <a:t>:")</a:t>
            </a:r>
          </a:p>
        </p:txBody>
      </p:sp>
      <p:pic>
        <p:nvPicPr>
          <p:cNvPr id="8" name="Picture 7">
            <a:extLst>
              <a:ext uri="{FF2B5EF4-FFF2-40B4-BE49-F238E27FC236}">
                <a16:creationId xmlns="" xmlns:a16="http://schemas.microsoft.com/office/drawing/2014/main" id="{8978C571-73E0-92D8-69CC-D180973208FE}"/>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236161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5C06252-2E69-AF63-F89F-57E90E0B444B}"/>
              </a:ext>
            </a:extLst>
          </p:cNvPr>
          <p:cNvSpPr>
            <a:spLocks noGrp="1"/>
          </p:cNvSpPr>
          <p:nvPr>
            <p:ph type="sldNum" sz="quarter" idx="11"/>
          </p:nvPr>
        </p:nvSpPr>
        <p:spPr/>
        <p:txBody>
          <a:bodyPr/>
          <a:lstStyle/>
          <a:p>
            <a:fld id="{75DF2D63-3FF5-D547-96B9-BE9CCD1ABA58}" type="slidenum">
              <a:rPr lang="en-US" smtClean="0"/>
              <a:t>21</a:t>
            </a:fld>
            <a:endParaRPr lang="en-US" dirty="0"/>
          </a:p>
        </p:txBody>
      </p:sp>
      <p:sp>
        <p:nvSpPr>
          <p:cNvPr id="7" name="TextBox 6">
            <a:extLst>
              <a:ext uri="{FF2B5EF4-FFF2-40B4-BE49-F238E27FC236}">
                <a16:creationId xmlns="" xmlns:a16="http://schemas.microsoft.com/office/drawing/2014/main" id="{516C4F55-9089-B707-0317-5CA425B8E62E}"/>
              </a:ext>
            </a:extLst>
          </p:cNvPr>
          <p:cNvSpPr txBox="1"/>
          <p:nvPr/>
        </p:nvSpPr>
        <p:spPr>
          <a:xfrm>
            <a:off x="649224" y="163860"/>
            <a:ext cx="10128367" cy="6694140"/>
          </a:xfrm>
          <a:prstGeom prst="rect">
            <a:avLst/>
          </a:prstGeom>
          <a:noFill/>
        </p:spPr>
        <p:txBody>
          <a:bodyPr wrap="square" rtlCol="0">
            <a:spAutoFit/>
          </a:bodyPr>
          <a:lstStyle/>
          <a:p>
            <a:r>
              <a:rPr lang="en-IN" sz="1100" dirty="0"/>
              <a:t> </a:t>
            </a:r>
            <a:r>
              <a:rPr lang="en-IN" sz="1100" dirty="0" err="1"/>
              <a:t>elif</a:t>
            </a:r>
            <a:r>
              <a:rPr lang="en-IN" sz="1100" dirty="0"/>
              <a:t> text in ["Open the registry editor", "Opens the registry editor", "open registry editor", "</a:t>
            </a:r>
            <a:r>
              <a:rPr lang="en-IN" sz="1100" dirty="0" err="1"/>
              <a:t>resistry</a:t>
            </a:r>
            <a:r>
              <a:rPr lang="en-IN" sz="1100" dirty="0"/>
              <a:t> editor open"]:</a:t>
            </a:r>
          </a:p>
          <a:p>
            <a:r>
              <a:rPr lang="en-IN" sz="1100" dirty="0"/>
              <a:t>        print(text)</a:t>
            </a:r>
          </a:p>
          <a:p>
            <a:r>
              <a:rPr lang="en-IN" sz="1100" dirty="0"/>
              <a:t>        speak("Opening the Registry Editor")</a:t>
            </a:r>
          </a:p>
          <a:p>
            <a:r>
              <a:rPr lang="en-IN" sz="1100" dirty="0"/>
              <a:t>        </a:t>
            </a:r>
            <a:r>
              <a:rPr lang="en-IN" sz="1100" dirty="0" err="1"/>
              <a:t>os.startfile</a:t>
            </a:r>
            <a:r>
              <a:rPr lang="en-IN" sz="1100" dirty="0"/>
              <a:t>("regedit")</a:t>
            </a:r>
          </a:p>
          <a:p>
            <a:endParaRPr lang="en-IN" sz="1100" dirty="0"/>
          </a:p>
          <a:p>
            <a:r>
              <a:rPr lang="en-IN" sz="1100" dirty="0"/>
              <a:t>    </a:t>
            </a:r>
            <a:r>
              <a:rPr lang="en-IN" sz="1100" dirty="0" err="1"/>
              <a:t>elif</a:t>
            </a:r>
            <a:r>
              <a:rPr lang="en-IN" sz="1100" dirty="0"/>
              <a:t> text in ["open disk management", "disk management open"]:</a:t>
            </a:r>
          </a:p>
          <a:p>
            <a:r>
              <a:rPr lang="en-IN" sz="1100" dirty="0"/>
              <a:t>        print(text)</a:t>
            </a:r>
          </a:p>
          <a:p>
            <a:r>
              <a:rPr lang="en-IN" sz="1100" dirty="0"/>
              <a:t>        speak("opening disk management")</a:t>
            </a:r>
          </a:p>
          <a:p>
            <a:r>
              <a:rPr lang="en-IN" sz="1100" dirty="0"/>
              <a:t>        </a:t>
            </a:r>
            <a:r>
              <a:rPr lang="en-IN" sz="1100" dirty="0" err="1"/>
              <a:t>os.startfile</a:t>
            </a:r>
            <a:r>
              <a:rPr lang="en-IN" sz="1100" dirty="0"/>
              <a:t>("</a:t>
            </a:r>
            <a:r>
              <a:rPr lang="en-IN" sz="1100" dirty="0" err="1"/>
              <a:t>diskmgmt.msc</a:t>
            </a:r>
            <a:r>
              <a:rPr lang="en-IN" sz="1100" dirty="0"/>
              <a:t>")</a:t>
            </a:r>
          </a:p>
          <a:p>
            <a:endParaRPr lang="en-IN" sz="1100" dirty="0"/>
          </a:p>
          <a:p>
            <a:r>
              <a:rPr lang="en-IN" sz="1100" dirty="0"/>
              <a:t>    </a:t>
            </a:r>
            <a:r>
              <a:rPr lang="en-IN" sz="1100" dirty="0" err="1"/>
              <a:t>elif</a:t>
            </a:r>
            <a:r>
              <a:rPr lang="en-IN" sz="1100" dirty="0"/>
              <a:t> text in ["open this pc", "this pc open"]:</a:t>
            </a:r>
          </a:p>
          <a:p>
            <a:r>
              <a:rPr lang="en-IN" sz="1100" dirty="0"/>
              <a:t>        print(text)</a:t>
            </a:r>
          </a:p>
          <a:p>
            <a:r>
              <a:rPr lang="en-IN" sz="1100" dirty="0"/>
              <a:t>        speak("opening this pc")</a:t>
            </a:r>
          </a:p>
          <a:p>
            <a:r>
              <a:rPr lang="en-IN" sz="1100" dirty="0"/>
              <a:t>        </a:t>
            </a:r>
            <a:r>
              <a:rPr lang="en-IN" sz="1100" dirty="0" err="1"/>
              <a:t>os.startfile</a:t>
            </a:r>
            <a:r>
              <a:rPr lang="en-IN" sz="1100" dirty="0"/>
              <a:t>('\"')</a:t>
            </a:r>
          </a:p>
          <a:p>
            <a:endParaRPr lang="en-IN" sz="1100" dirty="0"/>
          </a:p>
          <a:p>
            <a:r>
              <a:rPr lang="en-IN" sz="1100" dirty="0"/>
              <a:t>    </a:t>
            </a:r>
            <a:r>
              <a:rPr lang="en-IN" sz="1100" dirty="0" err="1"/>
              <a:t>elif</a:t>
            </a:r>
            <a:r>
              <a:rPr lang="en-IN" sz="1100" dirty="0"/>
              <a:t> text in ["open user account", "open user accounts", "user account open", "user accounts open"]:</a:t>
            </a:r>
          </a:p>
          <a:p>
            <a:r>
              <a:rPr lang="en-IN" sz="1100" dirty="0"/>
              <a:t>        print(text)</a:t>
            </a:r>
          </a:p>
          <a:p>
            <a:r>
              <a:rPr lang="en-IN" sz="1100" dirty="0"/>
              <a:t>        speak("opening user accounts")</a:t>
            </a:r>
          </a:p>
          <a:p>
            <a:r>
              <a:rPr lang="en-IN" sz="1100" dirty="0"/>
              <a:t>        </a:t>
            </a:r>
            <a:r>
              <a:rPr lang="en-IN" sz="1100" dirty="0" err="1"/>
              <a:t>os.startfile</a:t>
            </a:r>
            <a:r>
              <a:rPr lang="en-IN" sz="1100" dirty="0"/>
              <a:t>("</a:t>
            </a:r>
            <a:r>
              <a:rPr lang="en-IN" sz="1100" dirty="0" err="1"/>
              <a:t>netplwiz</a:t>
            </a:r>
            <a:r>
              <a:rPr lang="en-IN" sz="1100" dirty="0"/>
              <a:t>")</a:t>
            </a:r>
          </a:p>
          <a:p>
            <a:endParaRPr lang="en-IN" sz="1100" dirty="0"/>
          </a:p>
          <a:p>
            <a:r>
              <a:rPr lang="en-IN" sz="1100" dirty="0"/>
              <a:t>    </a:t>
            </a:r>
            <a:r>
              <a:rPr lang="en-IN" sz="1100" dirty="0" err="1"/>
              <a:t>elif</a:t>
            </a:r>
            <a:r>
              <a:rPr lang="en-IN" sz="1100" dirty="0"/>
              <a:t> text in ["open control Panel", "control Panel open"]:</a:t>
            </a:r>
          </a:p>
          <a:p>
            <a:r>
              <a:rPr lang="en-IN" sz="1100" dirty="0"/>
              <a:t>        print(text)</a:t>
            </a:r>
          </a:p>
          <a:p>
            <a:r>
              <a:rPr lang="en-IN" sz="1100" dirty="0"/>
              <a:t>        speak("opening control Panel")</a:t>
            </a:r>
          </a:p>
          <a:p>
            <a:r>
              <a:rPr lang="en-IN" sz="1100" dirty="0"/>
              <a:t>        </a:t>
            </a:r>
            <a:r>
              <a:rPr lang="en-IN" sz="1100" dirty="0" err="1"/>
              <a:t>os.startfile</a:t>
            </a:r>
            <a:r>
              <a:rPr lang="en-IN" sz="1100" dirty="0"/>
              <a:t>("control")</a:t>
            </a:r>
          </a:p>
          <a:p>
            <a:endParaRPr lang="en-IN" sz="1100" dirty="0"/>
          </a:p>
          <a:p>
            <a:r>
              <a:rPr lang="en-IN" sz="1100" dirty="0"/>
              <a:t>    </a:t>
            </a:r>
            <a:r>
              <a:rPr lang="en-IN" sz="1100" dirty="0" err="1"/>
              <a:t>elif</a:t>
            </a:r>
            <a:r>
              <a:rPr lang="en-IN" sz="1100" dirty="0"/>
              <a:t> text in ["open device manager", "device manager open"]:</a:t>
            </a:r>
          </a:p>
          <a:p>
            <a:r>
              <a:rPr lang="en-IN" sz="1100" dirty="0"/>
              <a:t>        print(text)</a:t>
            </a:r>
          </a:p>
          <a:p>
            <a:r>
              <a:rPr lang="en-IN" sz="1100" dirty="0"/>
              <a:t>        speak("opening device manager")</a:t>
            </a:r>
          </a:p>
          <a:p>
            <a:r>
              <a:rPr lang="en-IN" sz="1100" dirty="0"/>
              <a:t>        </a:t>
            </a:r>
            <a:r>
              <a:rPr lang="en-IN" sz="1100" dirty="0" err="1"/>
              <a:t>os.startfile</a:t>
            </a:r>
            <a:r>
              <a:rPr lang="en-IN" sz="1100" dirty="0"/>
              <a:t>('''</a:t>
            </a:r>
            <a:r>
              <a:rPr lang="en-IN" sz="1100" dirty="0" err="1"/>
              <a:t>devmgmt.msc</a:t>
            </a:r>
            <a:r>
              <a:rPr lang="en-IN" sz="1100" dirty="0"/>
              <a:t>''')</a:t>
            </a:r>
          </a:p>
          <a:p>
            <a:endParaRPr lang="en-IN" sz="1100" dirty="0"/>
          </a:p>
          <a:p>
            <a:r>
              <a:rPr lang="en-IN" sz="1100" dirty="0"/>
              <a:t>    </a:t>
            </a:r>
            <a:r>
              <a:rPr lang="en-IN" sz="1100" dirty="0" err="1"/>
              <a:t>elif</a:t>
            </a:r>
            <a:r>
              <a:rPr lang="en-IN" sz="1100" dirty="0"/>
              <a:t> text in ["open power option", "power option open"]:</a:t>
            </a:r>
          </a:p>
          <a:p>
            <a:r>
              <a:rPr lang="en-IN" sz="1100" dirty="0"/>
              <a:t>        print(text)</a:t>
            </a:r>
          </a:p>
          <a:p>
            <a:r>
              <a:rPr lang="en-IN" sz="1100" dirty="0"/>
              <a:t>        speak("opening power option")</a:t>
            </a:r>
          </a:p>
          <a:p>
            <a:r>
              <a:rPr lang="en-IN" sz="1100" dirty="0"/>
              <a:t>        </a:t>
            </a:r>
            <a:r>
              <a:rPr lang="en-IN" sz="1100" dirty="0" err="1"/>
              <a:t>os.startfile</a:t>
            </a:r>
            <a:r>
              <a:rPr lang="en-IN" sz="1100" dirty="0"/>
              <a:t>('''</a:t>
            </a:r>
            <a:r>
              <a:rPr lang="en-IN" sz="1100" dirty="0" err="1"/>
              <a:t>powercfg.cpl</a:t>
            </a:r>
            <a:r>
              <a:rPr lang="en-IN" sz="1100" dirty="0"/>
              <a:t>'‘’)</a:t>
            </a:r>
          </a:p>
          <a:p>
            <a:r>
              <a:rPr lang="en-IN" sz="1100" dirty="0"/>
              <a:t> </a:t>
            </a:r>
            <a:r>
              <a:rPr lang="en-IN" sz="1100" dirty="0" err="1"/>
              <a:t>elif</a:t>
            </a:r>
            <a:r>
              <a:rPr lang="en-IN" sz="1100" dirty="0"/>
              <a:t> text in ["open the </a:t>
            </a:r>
            <a:r>
              <a:rPr lang="en-IN" sz="1100" dirty="0" err="1"/>
              <a:t>directx</a:t>
            </a:r>
            <a:r>
              <a:rPr lang="en-IN" sz="1100" dirty="0"/>
              <a:t> diagnostic tool", "</a:t>
            </a:r>
            <a:r>
              <a:rPr lang="en-IN" sz="1100" dirty="0" err="1"/>
              <a:t>directx</a:t>
            </a:r>
            <a:r>
              <a:rPr lang="en-IN" sz="1100" dirty="0"/>
              <a:t> diagnostic tool open", "open </a:t>
            </a:r>
            <a:r>
              <a:rPr lang="en-IN" sz="1100" dirty="0" err="1"/>
              <a:t>directx</a:t>
            </a:r>
            <a:r>
              <a:rPr lang="en-IN" sz="1100" dirty="0"/>
              <a:t> diagnostic tool", "</a:t>
            </a:r>
            <a:r>
              <a:rPr lang="en-IN" sz="1100" dirty="0" err="1"/>
              <a:t>directx</a:t>
            </a:r>
            <a:r>
              <a:rPr lang="en-IN" sz="1100" dirty="0"/>
              <a:t> diagnostic tool open", "open diagnostic tool", "diagnostic tool open"]:</a:t>
            </a:r>
          </a:p>
          <a:p>
            <a:r>
              <a:rPr lang="en-IN" sz="1100" dirty="0"/>
              <a:t>        print(text)</a:t>
            </a:r>
          </a:p>
          <a:p>
            <a:r>
              <a:rPr lang="en-IN" sz="1100" dirty="0"/>
              <a:t>        </a:t>
            </a:r>
            <a:r>
              <a:rPr lang="en-IN" sz="1100" dirty="0" err="1"/>
              <a:t>subprocess.run</a:t>
            </a:r>
            <a:r>
              <a:rPr lang="en-IN" sz="1100" dirty="0"/>
              <a:t>('''</a:t>
            </a:r>
            <a:r>
              <a:rPr lang="en-IN" sz="1100" dirty="0" err="1"/>
              <a:t>dxdiag</a:t>
            </a:r>
            <a:r>
              <a:rPr lang="en-IN" sz="1100" dirty="0"/>
              <a:t>''')</a:t>
            </a:r>
          </a:p>
          <a:p>
            <a:r>
              <a:rPr lang="en-IN" sz="1100" dirty="0"/>
              <a:t>        speak("opening the </a:t>
            </a:r>
            <a:r>
              <a:rPr lang="en-IN" sz="1100" dirty="0" err="1"/>
              <a:t>directx</a:t>
            </a:r>
            <a:r>
              <a:rPr lang="en-IN" sz="1100" dirty="0"/>
              <a:t> diagnostic tool")</a:t>
            </a:r>
          </a:p>
        </p:txBody>
      </p:sp>
      <p:pic>
        <p:nvPicPr>
          <p:cNvPr id="8" name="Picture 7">
            <a:extLst>
              <a:ext uri="{FF2B5EF4-FFF2-40B4-BE49-F238E27FC236}">
                <a16:creationId xmlns="" xmlns:a16="http://schemas.microsoft.com/office/drawing/2014/main" id="{80F0820E-7F2F-8329-1D2B-E55B602C4A78}"/>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20305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D0AB363-E3DC-4F07-96BB-D94B57678874}"/>
              </a:ext>
            </a:extLst>
          </p:cNvPr>
          <p:cNvSpPr>
            <a:spLocks noGrp="1"/>
          </p:cNvSpPr>
          <p:nvPr>
            <p:ph type="sldNum" sz="quarter" idx="11"/>
          </p:nvPr>
        </p:nvSpPr>
        <p:spPr/>
        <p:txBody>
          <a:bodyPr/>
          <a:lstStyle/>
          <a:p>
            <a:fld id="{75DF2D63-3FF5-D547-96B9-BE9CCD1ABA58}" type="slidenum">
              <a:rPr lang="en-US" smtClean="0"/>
              <a:t>22</a:t>
            </a:fld>
            <a:endParaRPr lang="en-US" dirty="0"/>
          </a:p>
        </p:txBody>
      </p:sp>
      <p:sp>
        <p:nvSpPr>
          <p:cNvPr id="7" name="TextBox 6">
            <a:extLst>
              <a:ext uri="{FF2B5EF4-FFF2-40B4-BE49-F238E27FC236}">
                <a16:creationId xmlns="" xmlns:a16="http://schemas.microsoft.com/office/drawing/2014/main" id="{9A35AE3D-762D-67AC-0AED-859AAAA1A0CC}"/>
              </a:ext>
            </a:extLst>
          </p:cNvPr>
          <p:cNvSpPr txBox="1"/>
          <p:nvPr/>
        </p:nvSpPr>
        <p:spPr>
          <a:xfrm>
            <a:off x="649224" y="163860"/>
            <a:ext cx="7880279" cy="6694140"/>
          </a:xfrm>
          <a:prstGeom prst="rect">
            <a:avLst/>
          </a:prstGeom>
          <a:noFill/>
        </p:spPr>
        <p:txBody>
          <a:bodyPr wrap="square" rtlCol="0">
            <a:spAutoFit/>
          </a:bodyPr>
          <a:lstStyle/>
          <a:p>
            <a:r>
              <a:rPr lang="en-IN" sz="1100" dirty="0"/>
              <a:t> </a:t>
            </a:r>
            <a:r>
              <a:rPr lang="en-IN" sz="1100" dirty="0" err="1"/>
              <a:t>elif</a:t>
            </a:r>
            <a:r>
              <a:rPr lang="en-IN" sz="1100" dirty="0"/>
              <a:t> text in ["open programs and features", "programs and features open", "open uninstall setting", "uninstall setting open"]:</a:t>
            </a:r>
          </a:p>
          <a:p>
            <a:r>
              <a:rPr lang="en-IN" sz="1100" dirty="0"/>
              <a:t>        print(text)</a:t>
            </a:r>
          </a:p>
          <a:p>
            <a:r>
              <a:rPr lang="en-IN" sz="1100" dirty="0"/>
              <a:t>        </a:t>
            </a:r>
            <a:r>
              <a:rPr lang="en-IN" sz="1100" dirty="0" err="1"/>
              <a:t>os.startfile</a:t>
            </a:r>
            <a:r>
              <a:rPr lang="en-IN" sz="1100" dirty="0"/>
              <a:t>('''</a:t>
            </a:r>
            <a:r>
              <a:rPr lang="en-IN" sz="1100" dirty="0" err="1"/>
              <a:t>appwiz.cpl</a:t>
            </a:r>
            <a:r>
              <a:rPr lang="en-IN" sz="1100" dirty="0"/>
              <a:t>''')</a:t>
            </a:r>
          </a:p>
          <a:p>
            <a:r>
              <a:rPr lang="en-IN" sz="1100" dirty="0"/>
              <a:t>        speak("opening programs and features")</a:t>
            </a:r>
          </a:p>
          <a:p>
            <a:endParaRPr lang="en-IN" sz="1100" dirty="0"/>
          </a:p>
          <a:p>
            <a:r>
              <a:rPr lang="en-IN" sz="1100" dirty="0"/>
              <a:t>    </a:t>
            </a:r>
            <a:r>
              <a:rPr lang="en-IN" sz="1100" dirty="0" err="1"/>
              <a:t>elif</a:t>
            </a:r>
            <a:r>
              <a:rPr lang="en-IN" sz="1100" dirty="0"/>
              <a:t> text in ["open character map", "character map open"]:</a:t>
            </a:r>
          </a:p>
          <a:p>
            <a:r>
              <a:rPr lang="en-IN" sz="1100" dirty="0"/>
              <a:t>        print(text)</a:t>
            </a:r>
          </a:p>
          <a:p>
            <a:r>
              <a:rPr lang="en-IN" sz="1100" dirty="0"/>
              <a:t>        </a:t>
            </a:r>
            <a:r>
              <a:rPr lang="en-IN" sz="1100" dirty="0" err="1"/>
              <a:t>os.startfile</a:t>
            </a:r>
            <a:r>
              <a:rPr lang="en-IN" sz="1100" dirty="0"/>
              <a:t>('</a:t>
            </a:r>
            <a:r>
              <a:rPr lang="en-IN" sz="1100" dirty="0" err="1"/>
              <a:t>charmap</a:t>
            </a:r>
            <a:r>
              <a:rPr lang="en-IN" sz="1100" dirty="0"/>
              <a:t>')</a:t>
            </a:r>
          </a:p>
          <a:p>
            <a:r>
              <a:rPr lang="en-IN" sz="1100" dirty="0"/>
              <a:t>        speak("opening character map")</a:t>
            </a:r>
          </a:p>
          <a:p>
            <a:endParaRPr lang="en-IN" sz="1100" dirty="0"/>
          </a:p>
          <a:p>
            <a:r>
              <a:rPr lang="en-IN" sz="1100" dirty="0"/>
              <a:t>    </a:t>
            </a:r>
            <a:r>
              <a:rPr lang="en-IN" sz="1100" dirty="0" err="1"/>
              <a:t>elif</a:t>
            </a:r>
            <a:r>
              <a:rPr lang="en-IN" sz="1100" dirty="0"/>
              <a:t> text in ["open network connections", "network connections open", "open network connection", 'network connection open']:</a:t>
            </a:r>
          </a:p>
          <a:p>
            <a:r>
              <a:rPr lang="en-IN" sz="1100" dirty="0"/>
              <a:t>        print(text)</a:t>
            </a:r>
          </a:p>
          <a:p>
            <a:r>
              <a:rPr lang="en-IN" sz="1100" dirty="0"/>
              <a:t>        speak("opening network connections")</a:t>
            </a:r>
          </a:p>
          <a:p>
            <a:r>
              <a:rPr lang="en-IN" sz="1100" dirty="0"/>
              <a:t>        </a:t>
            </a:r>
            <a:r>
              <a:rPr lang="en-IN" sz="1100" dirty="0" err="1"/>
              <a:t>os.startfile</a:t>
            </a:r>
            <a:r>
              <a:rPr lang="en-IN" sz="1100" dirty="0"/>
              <a:t>("</a:t>
            </a:r>
            <a:r>
              <a:rPr lang="en-IN" sz="1100" dirty="0" err="1"/>
              <a:t>ncpa.cpl</a:t>
            </a:r>
            <a:r>
              <a:rPr lang="en-IN" sz="1100" dirty="0"/>
              <a:t>")</a:t>
            </a:r>
          </a:p>
          <a:p>
            <a:r>
              <a:rPr lang="en-IN" sz="1100" dirty="0"/>
              <a:t>    </a:t>
            </a:r>
            <a:r>
              <a:rPr lang="en-IN" sz="1100" dirty="0" err="1"/>
              <a:t>elif</a:t>
            </a:r>
            <a:r>
              <a:rPr lang="en-IN" sz="1100" dirty="0"/>
              <a:t> "on google" in text:</a:t>
            </a:r>
          </a:p>
          <a:p>
            <a:r>
              <a:rPr lang="en-IN" sz="1100" dirty="0"/>
              <a:t>        print(text)</a:t>
            </a:r>
          </a:p>
          <a:p>
            <a:r>
              <a:rPr lang="en-IN" sz="1100" dirty="0"/>
              <a:t>        li = </a:t>
            </a:r>
            <a:r>
              <a:rPr lang="en-IN" sz="1100" dirty="0" err="1"/>
              <a:t>text.split</a:t>
            </a:r>
            <a:r>
              <a:rPr lang="en-IN" sz="1100" dirty="0"/>
              <a:t>()</a:t>
            </a:r>
          </a:p>
          <a:p>
            <a:r>
              <a:rPr lang="en-IN" sz="1100" dirty="0"/>
              <a:t>        </a:t>
            </a:r>
            <a:r>
              <a:rPr lang="en-IN" sz="1100" dirty="0" err="1"/>
              <a:t>st</a:t>
            </a:r>
            <a:r>
              <a:rPr lang="en-IN" sz="1100" dirty="0"/>
              <a:t> = ""</a:t>
            </a:r>
          </a:p>
          <a:p>
            <a:r>
              <a:rPr lang="en-IN" sz="1100" dirty="0"/>
              <a:t>        for </a:t>
            </a:r>
            <a:r>
              <a:rPr lang="en-IN" sz="1100" dirty="0" err="1"/>
              <a:t>i</a:t>
            </a:r>
            <a:r>
              <a:rPr lang="en-IN" sz="1100" dirty="0"/>
              <a:t> in range(</a:t>
            </a:r>
            <a:r>
              <a:rPr lang="en-IN" sz="1100" dirty="0" err="1"/>
              <a:t>len</a:t>
            </a:r>
            <a:r>
              <a:rPr lang="en-IN" sz="1100" dirty="0"/>
              <a:t>(li)-2):</a:t>
            </a:r>
          </a:p>
          <a:p>
            <a:r>
              <a:rPr lang="en-IN" sz="1100" dirty="0"/>
              <a:t>            </a:t>
            </a:r>
            <a:r>
              <a:rPr lang="en-IN" sz="1100" dirty="0" err="1"/>
              <a:t>st</a:t>
            </a:r>
            <a:r>
              <a:rPr lang="en-IN" sz="1100" dirty="0"/>
              <a:t> = </a:t>
            </a:r>
            <a:r>
              <a:rPr lang="en-IN" sz="1100" dirty="0" err="1"/>
              <a:t>st+li</a:t>
            </a:r>
            <a:r>
              <a:rPr lang="en-IN" sz="1100" dirty="0"/>
              <a:t>[</a:t>
            </a:r>
            <a:r>
              <a:rPr lang="en-IN" sz="1100" dirty="0" err="1"/>
              <a:t>i</a:t>
            </a:r>
            <a:r>
              <a:rPr lang="en-IN" sz="1100" dirty="0"/>
              <a:t>]+" "</a:t>
            </a:r>
          </a:p>
          <a:p>
            <a:endParaRPr lang="en-IN" sz="1100" dirty="0"/>
          </a:p>
          <a:p>
            <a:r>
              <a:rPr lang="en-IN" sz="1100" dirty="0"/>
              <a:t>        </a:t>
            </a:r>
            <a:r>
              <a:rPr lang="en-IN" sz="1100" dirty="0" err="1"/>
              <a:t>pwt.search</a:t>
            </a:r>
            <a:r>
              <a:rPr lang="en-IN" sz="1100" dirty="0"/>
              <a:t>(</a:t>
            </a:r>
            <a:r>
              <a:rPr lang="en-IN" sz="1100" dirty="0" err="1"/>
              <a:t>st</a:t>
            </a:r>
            <a:r>
              <a:rPr lang="en-IN" sz="1100" dirty="0"/>
              <a:t>)</a:t>
            </a:r>
          </a:p>
          <a:p>
            <a:endParaRPr lang="en-IN" sz="1100" dirty="0"/>
          </a:p>
          <a:p>
            <a:r>
              <a:rPr lang="en-IN" sz="1100" dirty="0"/>
              <a:t>    </a:t>
            </a:r>
            <a:r>
              <a:rPr lang="en-IN" sz="1100" dirty="0" err="1"/>
              <a:t>elif</a:t>
            </a:r>
            <a:r>
              <a:rPr lang="en-IN" sz="1100" dirty="0"/>
              <a:t> text in ["open keyboard", "keyboard open"]:</a:t>
            </a:r>
          </a:p>
          <a:p>
            <a:r>
              <a:rPr lang="en-IN" sz="1100" dirty="0"/>
              <a:t>        print(text)</a:t>
            </a:r>
          </a:p>
          <a:p>
            <a:r>
              <a:rPr lang="en-IN" sz="1100" dirty="0"/>
              <a:t>        </a:t>
            </a:r>
            <a:r>
              <a:rPr lang="en-IN" sz="1100" dirty="0" err="1"/>
              <a:t>os.startfile</a:t>
            </a:r>
            <a:r>
              <a:rPr lang="en-IN" sz="1100" dirty="0"/>
              <a:t>("</a:t>
            </a:r>
            <a:r>
              <a:rPr lang="en-IN" sz="1100" dirty="0" err="1"/>
              <a:t>osk</a:t>
            </a:r>
            <a:r>
              <a:rPr lang="en-IN" sz="1100" dirty="0"/>
              <a:t>")</a:t>
            </a:r>
          </a:p>
          <a:p>
            <a:endParaRPr lang="en-IN" sz="1100" dirty="0"/>
          </a:p>
          <a:p>
            <a:r>
              <a:rPr lang="en-IN" sz="1100" dirty="0"/>
              <a:t>    </a:t>
            </a:r>
            <a:r>
              <a:rPr lang="en-IN" sz="1100" dirty="0" err="1"/>
              <a:t>elif</a:t>
            </a:r>
            <a:r>
              <a:rPr lang="en-IN" sz="1100" dirty="0"/>
              <a:t> text in ["open mouse properties", "mouse properties open"]:</a:t>
            </a:r>
          </a:p>
          <a:p>
            <a:r>
              <a:rPr lang="en-IN" sz="1100" dirty="0"/>
              <a:t>        print(text)</a:t>
            </a:r>
          </a:p>
          <a:p>
            <a:r>
              <a:rPr lang="en-IN" sz="1100" dirty="0"/>
              <a:t>        speak("opening mouse properties")</a:t>
            </a:r>
          </a:p>
          <a:p>
            <a:r>
              <a:rPr lang="en-IN" sz="1100" dirty="0"/>
              <a:t>        </a:t>
            </a:r>
            <a:r>
              <a:rPr lang="en-IN" sz="1100" dirty="0" err="1"/>
              <a:t>os.startfile</a:t>
            </a:r>
            <a:r>
              <a:rPr lang="en-IN" sz="1100" dirty="0"/>
              <a:t>("</a:t>
            </a:r>
            <a:r>
              <a:rPr lang="en-IN" sz="1100" dirty="0" err="1"/>
              <a:t>main.cpl</a:t>
            </a:r>
            <a:r>
              <a:rPr lang="en-IN" sz="1100" dirty="0"/>
              <a:t>")</a:t>
            </a:r>
          </a:p>
          <a:p>
            <a:r>
              <a:rPr lang="en-IN" sz="1100" dirty="0"/>
              <a:t>    </a:t>
            </a:r>
            <a:r>
              <a:rPr lang="en-IN" sz="1100" dirty="0" err="1"/>
              <a:t>elif</a:t>
            </a:r>
            <a:r>
              <a:rPr lang="en-IN" sz="1100" dirty="0"/>
              <a:t> text in ["open remote desktop connection", "remote desktop connection open"]:</a:t>
            </a:r>
          </a:p>
          <a:p>
            <a:r>
              <a:rPr lang="en-IN" sz="1100" dirty="0"/>
              <a:t>        print(text)</a:t>
            </a:r>
          </a:p>
          <a:p>
            <a:r>
              <a:rPr lang="en-IN" sz="1100" dirty="0"/>
              <a:t>        speak("opening remote desktop connection")</a:t>
            </a:r>
          </a:p>
          <a:p>
            <a:r>
              <a:rPr lang="en-IN" sz="1100" dirty="0"/>
              <a:t>        </a:t>
            </a:r>
            <a:r>
              <a:rPr lang="en-IN" sz="1100" dirty="0" err="1"/>
              <a:t>os.startfile</a:t>
            </a:r>
            <a:r>
              <a:rPr lang="en-IN" sz="1100" dirty="0"/>
              <a:t>("</a:t>
            </a:r>
            <a:r>
              <a:rPr lang="en-IN" sz="1100" dirty="0" err="1"/>
              <a:t>mstsc</a:t>
            </a:r>
            <a:r>
              <a:rPr lang="en-IN" sz="1100" dirty="0"/>
              <a:t>")</a:t>
            </a:r>
          </a:p>
          <a:p>
            <a:r>
              <a:rPr lang="en-IN" sz="1100" dirty="0"/>
              <a:t>    </a:t>
            </a:r>
            <a:r>
              <a:rPr lang="en-IN" sz="1100" dirty="0" err="1"/>
              <a:t>elif</a:t>
            </a:r>
            <a:r>
              <a:rPr lang="en-IN" sz="1100" dirty="0"/>
              <a:t> text in ["open file explorer", "file explorer open"]:</a:t>
            </a:r>
          </a:p>
          <a:p>
            <a:r>
              <a:rPr lang="en-IN" sz="1100" dirty="0"/>
              <a:t>        print(text)</a:t>
            </a:r>
          </a:p>
          <a:p>
            <a:r>
              <a:rPr lang="en-IN" sz="1100" dirty="0"/>
              <a:t>        </a:t>
            </a:r>
            <a:r>
              <a:rPr lang="en-IN" sz="1100" dirty="0" err="1"/>
              <a:t>os.startfile</a:t>
            </a:r>
            <a:r>
              <a:rPr lang="en-IN" sz="1100" dirty="0"/>
              <a:t>("explorer")</a:t>
            </a:r>
          </a:p>
          <a:p>
            <a:r>
              <a:rPr lang="en-IN" sz="1100" dirty="0"/>
              <a:t>        speak("opening file explorer")</a:t>
            </a:r>
          </a:p>
        </p:txBody>
      </p:sp>
      <p:pic>
        <p:nvPicPr>
          <p:cNvPr id="8" name="Picture 7">
            <a:extLst>
              <a:ext uri="{FF2B5EF4-FFF2-40B4-BE49-F238E27FC236}">
                <a16:creationId xmlns="" xmlns:a16="http://schemas.microsoft.com/office/drawing/2014/main" id="{2222F6EF-0EEB-2478-1DF4-5E9B6B62704B}"/>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3942176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048D7A3-89D5-1350-6E1B-20BDE0007C42}"/>
              </a:ext>
            </a:extLst>
          </p:cNvPr>
          <p:cNvSpPr>
            <a:spLocks noGrp="1"/>
          </p:cNvSpPr>
          <p:nvPr>
            <p:ph type="sldNum" sz="quarter" idx="11"/>
          </p:nvPr>
        </p:nvSpPr>
        <p:spPr/>
        <p:txBody>
          <a:bodyPr/>
          <a:lstStyle/>
          <a:p>
            <a:fld id="{75DF2D63-3FF5-D547-96B9-BE9CCD1ABA58}" type="slidenum">
              <a:rPr lang="en-US" smtClean="0"/>
              <a:t>23</a:t>
            </a:fld>
            <a:endParaRPr lang="en-US" dirty="0"/>
          </a:p>
        </p:txBody>
      </p:sp>
      <p:sp>
        <p:nvSpPr>
          <p:cNvPr id="8" name="TextBox 7">
            <a:extLst>
              <a:ext uri="{FF2B5EF4-FFF2-40B4-BE49-F238E27FC236}">
                <a16:creationId xmlns="" xmlns:a16="http://schemas.microsoft.com/office/drawing/2014/main" id="{347456B2-E8EF-8567-EFF3-F32FA46444D4}"/>
              </a:ext>
            </a:extLst>
          </p:cNvPr>
          <p:cNvSpPr txBox="1"/>
          <p:nvPr/>
        </p:nvSpPr>
        <p:spPr>
          <a:xfrm>
            <a:off x="649224" y="56138"/>
            <a:ext cx="10358920" cy="6801862"/>
          </a:xfrm>
          <a:prstGeom prst="rect">
            <a:avLst/>
          </a:prstGeom>
          <a:noFill/>
        </p:spPr>
        <p:txBody>
          <a:bodyPr wrap="square">
            <a:spAutoFit/>
          </a:bodyPr>
          <a:lstStyle/>
          <a:p>
            <a:r>
              <a:rPr lang="en-IN" dirty="0"/>
              <a:t> </a:t>
            </a:r>
            <a:r>
              <a:rPr lang="en-IN" sz="1100" dirty="0" err="1"/>
              <a:t>elif</a:t>
            </a:r>
            <a:r>
              <a:rPr lang="en-IN" sz="1100" dirty="0"/>
              <a:t> text in ["shutdown", "shut down", "shutdown laptop", "laptop shut down", "laptop shutdown", "shut down laptop", "shutdown computer", "shut down computer", "computer shutdown", "computer shut down"]:</a:t>
            </a:r>
          </a:p>
          <a:p>
            <a:r>
              <a:rPr lang="en-IN" sz="1100" dirty="0"/>
              <a:t>        print(text)</a:t>
            </a:r>
          </a:p>
          <a:p>
            <a:r>
              <a:rPr lang="en-IN" sz="1100" dirty="0"/>
              <a:t>        a = </a:t>
            </a:r>
            <a:r>
              <a:rPr lang="en-IN" sz="1100" dirty="0" err="1"/>
              <a:t>subprocess.run</a:t>
            </a:r>
            <a:r>
              <a:rPr lang="en-IN" sz="1100" dirty="0"/>
              <a:t>("shutdown /s")</a:t>
            </a:r>
          </a:p>
          <a:p>
            <a:r>
              <a:rPr lang="en-IN" sz="1100" dirty="0"/>
              <a:t>        speak("hello user </a:t>
            </a:r>
            <a:r>
              <a:rPr lang="en-IN" sz="1100" dirty="0" err="1"/>
              <a:t>i</a:t>
            </a:r>
            <a:r>
              <a:rPr lang="en-IN" sz="1100" dirty="0"/>
              <a:t> am going to </a:t>
            </a:r>
            <a:r>
              <a:rPr lang="en-IN" sz="1100" dirty="0" err="1"/>
              <a:t>shuting</a:t>
            </a:r>
            <a:r>
              <a:rPr lang="en-IN" sz="1100" dirty="0"/>
              <a:t> down your computer, wait some seconds. please don't touch any key until </a:t>
            </a:r>
            <a:r>
              <a:rPr lang="en-IN" sz="1100" dirty="0" err="1"/>
              <a:t>i</a:t>
            </a:r>
            <a:r>
              <a:rPr lang="en-IN" sz="1100" dirty="0"/>
              <a:t> shutdown computer")</a:t>
            </a:r>
          </a:p>
          <a:p>
            <a:endParaRPr lang="en-IN" sz="1100" dirty="0"/>
          </a:p>
          <a:p>
            <a:r>
              <a:rPr lang="en-IN" sz="1100" dirty="0"/>
              <a:t>    </a:t>
            </a:r>
            <a:r>
              <a:rPr lang="en-IN" sz="1100" dirty="0" err="1"/>
              <a:t>elif</a:t>
            </a:r>
            <a:r>
              <a:rPr lang="en-IN" sz="1100" dirty="0"/>
              <a:t> text in ["restart", "restart laptop", "laptop restart", "computer restart", "restart computer"]:</a:t>
            </a:r>
          </a:p>
          <a:p>
            <a:r>
              <a:rPr lang="en-IN" sz="1100" dirty="0"/>
              <a:t>        print(text)</a:t>
            </a:r>
          </a:p>
          <a:p>
            <a:r>
              <a:rPr lang="en-IN" sz="1100" dirty="0"/>
              <a:t>        a = </a:t>
            </a:r>
            <a:r>
              <a:rPr lang="en-IN" sz="1100" dirty="0" err="1"/>
              <a:t>subprocess.run</a:t>
            </a:r>
            <a:r>
              <a:rPr lang="en-IN" sz="1100" dirty="0"/>
              <a:t>("shutdown /r")</a:t>
            </a:r>
          </a:p>
          <a:p>
            <a:r>
              <a:rPr lang="en-IN" sz="1100" dirty="0"/>
              <a:t>        speak("hello user </a:t>
            </a:r>
            <a:r>
              <a:rPr lang="en-IN" sz="1100" dirty="0" err="1"/>
              <a:t>i</a:t>
            </a:r>
            <a:r>
              <a:rPr lang="en-IN" sz="1100" dirty="0"/>
              <a:t> am going to </a:t>
            </a:r>
            <a:r>
              <a:rPr lang="en-IN" sz="1100" dirty="0" err="1"/>
              <a:t>shuting</a:t>
            </a:r>
            <a:r>
              <a:rPr lang="en-IN" sz="1100" dirty="0"/>
              <a:t> down your computer, wait some seconds. please don't touch any key until </a:t>
            </a:r>
            <a:r>
              <a:rPr lang="en-IN" sz="1100" dirty="0" err="1"/>
              <a:t>i</a:t>
            </a:r>
            <a:r>
              <a:rPr lang="en-IN" sz="1100" dirty="0"/>
              <a:t> restart computer")</a:t>
            </a:r>
          </a:p>
          <a:p>
            <a:r>
              <a:rPr lang="en-IN" sz="1100" dirty="0"/>
              <a:t>    </a:t>
            </a:r>
            <a:r>
              <a:rPr lang="en-IN" sz="1100" dirty="0" err="1"/>
              <a:t>elif</a:t>
            </a:r>
            <a:r>
              <a:rPr lang="en-IN" sz="1100" dirty="0"/>
              <a:t> text in ["open </a:t>
            </a:r>
            <a:r>
              <a:rPr lang="en-IN" sz="1100" dirty="0" err="1"/>
              <a:t>powershell</a:t>
            </a:r>
            <a:r>
              <a:rPr lang="en-IN" sz="1100" dirty="0"/>
              <a:t>", "</a:t>
            </a:r>
            <a:r>
              <a:rPr lang="en-IN" sz="1100" dirty="0" err="1"/>
              <a:t>powershell</a:t>
            </a:r>
            <a:r>
              <a:rPr lang="en-IN" sz="1100" dirty="0"/>
              <a:t> open"]:</a:t>
            </a:r>
          </a:p>
          <a:p>
            <a:r>
              <a:rPr lang="en-IN" sz="1100" dirty="0"/>
              <a:t>        print(text)</a:t>
            </a:r>
          </a:p>
          <a:p>
            <a:r>
              <a:rPr lang="en-IN" sz="1100" dirty="0"/>
              <a:t>        </a:t>
            </a:r>
            <a:r>
              <a:rPr lang="en-IN" sz="1100" dirty="0" err="1"/>
              <a:t>os.startfile</a:t>
            </a:r>
            <a:r>
              <a:rPr lang="en-IN" sz="1100" dirty="0"/>
              <a:t>("</a:t>
            </a:r>
            <a:r>
              <a:rPr lang="en-IN" sz="1100" dirty="0" err="1"/>
              <a:t>powershell</a:t>
            </a:r>
            <a:r>
              <a:rPr lang="en-IN" sz="1100" dirty="0"/>
              <a:t>")</a:t>
            </a:r>
          </a:p>
          <a:p>
            <a:r>
              <a:rPr lang="en-IN" sz="1100" dirty="0"/>
              <a:t>        speak("opening </a:t>
            </a:r>
            <a:r>
              <a:rPr lang="en-IN" sz="1100" dirty="0" err="1"/>
              <a:t>powershell</a:t>
            </a:r>
            <a:r>
              <a:rPr lang="en-IN" sz="1100" dirty="0"/>
              <a:t>")</a:t>
            </a:r>
          </a:p>
          <a:p>
            <a:endParaRPr lang="en-IN" sz="1100" dirty="0"/>
          </a:p>
          <a:p>
            <a:r>
              <a:rPr lang="en-IN" sz="1100" dirty="0"/>
              <a:t>    </a:t>
            </a:r>
            <a:r>
              <a:rPr lang="en-IN" sz="1100" dirty="0" err="1"/>
              <a:t>elif</a:t>
            </a:r>
            <a:r>
              <a:rPr lang="en-IN" sz="1100" dirty="0"/>
              <a:t> text in ["open excel", "excel open"]:</a:t>
            </a:r>
          </a:p>
          <a:p>
            <a:r>
              <a:rPr lang="en-IN" sz="1100" dirty="0"/>
              <a:t>        print(text)</a:t>
            </a:r>
          </a:p>
          <a:p>
            <a:r>
              <a:rPr lang="en-IN" sz="1100" dirty="0"/>
              <a:t>        speak("opening </a:t>
            </a:r>
            <a:r>
              <a:rPr lang="en-IN" sz="1100" dirty="0" err="1"/>
              <a:t>exel</a:t>
            </a:r>
            <a:r>
              <a:rPr lang="en-IN" sz="1100" dirty="0"/>
              <a:t>")</a:t>
            </a:r>
          </a:p>
          <a:p>
            <a:r>
              <a:rPr lang="en-IN" sz="1100" dirty="0"/>
              <a:t>        </a:t>
            </a:r>
            <a:r>
              <a:rPr lang="en-IN" sz="1100" dirty="0" err="1"/>
              <a:t>os.startfile</a:t>
            </a:r>
            <a:r>
              <a:rPr lang="en-IN" sz="1100" dirty="0"/>
              <a:t>("excel")</a:t>
            </a:r>
          </a:p>
          <a:p>
            <a:r>
              <a:rPr lang="en-IN" sz="1100" dirty="0"/>
              <a:t>    </a:t>
            </a:r>
            <a:r>
              <a:rPr lang="en-IN" sz="1100" dirty="0" err="1"/>
              <a:t>elif</a:t>
            </a:r>
            <a:r>
              <a:rPr lang="en-IN" sz="1100" dirty="0"/>
              <a:t> text in ["open chrome", "chrome open", "open google chrome", "google chrome open"]:</a:t>
            </a:r>
          </a:p>
          <a:p>
            <a:r>
              <a:rPr lang="en-IN" sz="1100" dirty="0"/>
              <a:t>        print(text)</a:t>
            </a:r>
          </a:p>
          <a:p>
            <a:r>
              <a:rPr lang="en-IN" sz="1100" dirty="0"/>
              <a:t>        speak("opening chrome")</a:t>
            </a:r>
          </a:p>
          <a:p>
            <a:r>
              <a:rPr lang="en-IN" sz="1100" dirty="0"/>
              <a:t>        </a:t>
            </a:r>
            <a:r>
              <a:rPr lang="en-IN" sz="1100" dirty="0" err="1"/>
              <a:t>os.startfile</a:t>
            </a:r>
            <a:r>
              <a:rPr lang="en-IN" sz="1100" dirty="0"/>
              <a:t>("chrome")</a:t>
            </a:r>
          </a:p>
          <a:p>
            <a:endParaRPr lang="en-IN" sz="1100" dirty="0"/>
          </a:p>
          <a:p>
            <a:r>
              <a:rPr lang="en-IN" sz="1100" dirty="0"/>
              <a:t>    </a:t>
            </a:r>
            <a:r>
              <a:rPr lang="en-IN" sz="1100" dirty="0" err="1"/>
              <a:t>elif</a:t>
            </a:r>
            <a:r>
              <a:rPr lang="en-IN" sz="1100" dirty="0"/>
              <a:t> text in ["open brave", "brave open"]:</a:t>
            </a:r>
          </a:p>
          <a:p>
            <a:r>
              <a:rPr lang="en-IN" sz="1100" dirty="0"/>
              <a:t>        print(text)</a:t>
            </a:r>
          </a:p>
          <a:p>
            <a:r>
              <a:rPr lang="en-IN" sz="1100" dirty="0"/>
              <a:t>        </a:t>
            </a:r>
            <a:r>
              <a:rPr lang="en-IN" sz="1100" dirty="0" err="1"/>
              <a:t>os.startfile</a:t>
            </a:r>
            <a:r>
              <a:rPr lang="en-IN" sz="1100" dirty="0"/>
              <a:t>('Brave')</a:t>
            </a:r>
          </a:p>
          <a:p>
            <a:r>
              <a:rPr lang="en-IN" sz="1100" dirty="0"/>
              <a:t>        speak("opening brave")</a:t>
            </a:r>
          </a:p>
          <a:p>
            <a:r>
              <a:rPr lang="en-IN" sz="1100" dirty="0"/>
              <a:t>    </a:t>
            </a:r>
            <a:r>
              <a:rPr lang="en-IN" sz="1100" dirty="0" err="1"/>
              <a:t>elif</a:t>
            </a:r>
            <a:r>
              <a:rPr lang="en-IN" sz="1100" dirty="0"/>
              <a:t> text in ["open </a:t>
            </a:r>
            <a:r>
              <a:rPr lang="en-IN" sz="1100" dirty="0" err="1"/>
              <a:t>firefox</a:t>
            </a:r>
            <a:r>
              <a:rPr lang="en-IN" sz="1100" dirty="0"/>
              <a:t>", "</a:t>
            </a:r>
            <a:r>
              <a:rPr lang="en-IN" sz="1100" dirty="0" err="1"/>
              <a:t>firefox</a:t>
            </a:r>
            <a:r>
              <a:rPr lang="en-IN" sz="1100" dirty="0"/>
              <a:t> open"]:</a:t>
            </a:r>
          </a:p>
          <a:p>
            <a:r>
              <a:rPr lang="en-IN" sz="1100" dirty="0"/>
              <a:t>        print(text)</a:t>
            </a:r>
          </a:p>
          <a:p>
            <a:r>
              <a:rPr lang="en-IN" sz="1100" dirty="0"/>
              <a:t>        speak("opening </a:t>
            </a:r>
            <a:r>
              <a:rPr lang="en-IN" sz="1100" dirty="0" err="1"/>
              <a:t>firefox</a:t>
            </a:r>
            <a:r>
              <a:rPr lang="en-IN" sz="1100" dirty="0"/>
              <a:t>")</a:t>
            </a:r>
          </a:p>
          <a:p>
            <a:r>
              <a:rPr lang="en-IN" sz="1100" dirty="0"/>
              <a:t>        </a:t>
            </a:r>
            <a:r>
              <a:rPr lang="en-IN" sz="1100" dirty="0" err="1"/>
              <a:t>os.startfile</a:t>
            </a:r>
            <a:r>
              <a:rPr lang="en-IN" sz="1100" dirty="0"/>
              <a:t>('</a:t>
            </a:r>
            <a:r>
              <a:rPr lang="en-IN" sz="1100" dirty="0" err="1"/>
              <a:t>firefox</a:t>
            </a:r>
            <a:r>
              <a:rPr lang="en-IN" sz="1100" dirty="0"/>
              <a:t>')</a:t>
            </a:r>
          </a:p>
          <a:p>
            <a:r>
              <a:rPr lang="en-IN" sz="1100" dirty="0"/>
              <a:t>    </a:t>
            </a:r>
            <a:r>
              <a:rPr lang="en-IN" sz="1100" dirty="0" err="1"/>
              <a:t>elif</a:t>
            </a:r>
            <a:r>
              <a:rPr lang="en-IN" sz="1100" dirty="0"/>
              <a:t> text in ["open </a:t>
            </a:r>
            <a:r>
              <a:rPr lang="en-IN" sz="1100" dirty="0" err="1"/>
              <a:t>cmd</a:t>
            </a:r>
            <a:r>
              <a:rPr lang="en-IN" sz="1100" dirty="0"/>
              <a:t>", "</a:t>
            </a:r>
            <a:r>
              <a:rPr lang="en-IN" sz="1100" dirty="0" err="1"/>
              <a:t>cmd</a:t>
            </a:r>
            <a:r>
              <a:rPr lang="en-IN" sz="1100" dirty="0"/>
              <a:t> open", "open command prompt", "command prompt open"]:</a:t>
            </a:r>
          </a:p>
          <a:p>
            <a:r>
              <a:rPr lang="en-IN" sz="1100" dirty="0"/>
              <a:t>        </a:t>
            </a:r>
            <a:r>
              <a:rPr lang="en-IN" sz="1100" dirty="0" err="1"/>
              <a:t>os.startfile</a:t>
            </a:r>
            <a:r>
              <a:rPr lang="en-IN" sz="1100" dirty="0"/>
              <a:t>("</a:t>
            </a:r>
            <a:r>
              <a:rPr lang="en-IN" sz="1100" dirty="0" err="1"/>
              <a:t>cmd</a:t>
            </a:r>
            <a:r>
              <a:rPr lang="en-IN" sz="1100" dirty="0"/>
              <a:t>")</a:t>
            </a:r>
          </a:p>
          <a:p>
            <a:r>
              <a:rPr lang="en-IN" sz="1100" dirty="0"/>
              <a:t>    </a:t>
            </a:r>
            <a:r>
              <a:rPr lang="en-IN" sz="1100" dirty="0" err="1"/>
              <a:t>elif</a:t>
            </a:r>
            <a:r>
              <a:rPr lang="en-IN" sz="1100" dirty="0"/>
              <a:t> text in ["open </a:t>
            </a:r>
            <a:r>
              <a:rPr lang="en-IN" sz="1100" dirty="0" err="1"/>
              <a:t>intelliJ</a:t>
            </a:r>
            <a:r>
              <a:rPr lang="en-IN" sz="1100" dirty="0"/>
              <a:t> idea", "</a:t>
            </a:r>
            <a:r>
              <a:rPr lang="en-IN" sz="1100" dirty="0" err="1"/>
              <a:t>intelliJ</a:t>
            </a:r>
            <a:r>
              <a:rPr lang="en-IN" sz="1100" dirty="0"/>
              <a:t> idea open", "open </a:t>
            </a:r>
            <a:r>
              <a:rPr lang="en-IN" sz="1100" dirty="0" err="1"/>
              <a:t>intelliJ</a:t>
            </a:r>
            <a:r>
              <a:rPr lang="en-IN" sz="1100" dirty="0"/>
              <a:t>", "</a:t>
            </a:r>
            <a:r>
              <a:rPr lang="en-IN" sz="1100" dirty="0" err="1"/>
              <a:t>intelliJ</a:t>
            </a:r>
            <a:r>
              <a:rPr lang="en-IN" sz="1100" dirty="0"/>
              <a:t> open"]:</a:t>
            </a:r>
          </a:p>
          <a:p>
            <a:r>
              <a:rPr lang="en-IN" sz="1100" dirty="0"/>
              <a:t>        print(text)</a:t>
            </a:r>
          </a:p>
          <a:p>
            <a:r>
              <a:rPr lang="en-IN" sz="1100" dirty="0"/>
              <a:t>        speak("opening </a:t>
            </a:r>
            <a:r>
              <a:rPr lang="en-IN" sz="1100" dirty="0" err="1"/>
              <a:t>intellij</a:t>
            </a:r>
            <a:r>
              <a:rPr lang="en-IN" sz="1100" dirty="0"/>
              <a:t> idea code editor")</a:t>
            </a:r>
          </a:p>
          <a:p>
            <a:r>
              <a:rPr lang="en-IN" sz="1100" dirty="0"/>
              <a:t>        </a:t>
            </a:r>
            <a:r>
              <a:rPr lang="en-IN" sz="1100" dirty="0" err="1"/>
              <a:t>os.startfile</a:t>
            </a:r>
            <a:r>
              <a:rPr lang="en-IN" sz="1100" dirty="0"/>
              <a:t>(</a:t>
            </a:r>
          </a:p>
          <a:p>
            <a:r>
              <a:rPr lang="en-IN" sz="1100" dirty="0"/>
              <a:t>            "C:\Program Files\JetBrains\IntelliJ IDEA Community Edition 2022.3.1\bin\idea64.exe")</a:t>
            </a:r>
          </a:p>
        </p:txBody>
      </p:sp>
      <p:pic>
        <p:nvPicPr>
          <p:cNvPr id="9" name="Picture 8">
            <a:extLst>
              <a:ext uri="{FF2B5EF4-FFF2-40B4-BE49-F238E27FC236}">
                <a16:creationId xmlns="" xmlns:a16="http://schemas.microsoft.com/office/drawing/2014/main" id="{AB242744-28F5-1A47-DA38-066D8AE226DE}"/>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75228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E688B45-0765-E6D7-1E7E-21B10BA5C8D0}"/>
              </a:ext>
            </a:extLst>
          </p:cNvPr>
          <p:cNvSpPr>
            <a:spLocks noGrp="1"/>
          </p:cNvSpPr>
          <p:nvPr>
            <p:ph type="sldNum" sz="quarter" idx="11"/>
          </p:nvPr>
        </p:nvSpPr>
        <p:spPr/>
        <p:txBody>
          <a:bodyPr/>
          <a:lstStyle/>
          <a:p>
            <a:fld id="{75DF2D63-3FF5-D547-96B9-BE9CCD1ABA58}" type="slidenum">
              <a:rPr lang="en-US" smtClean="0"/>
              <a:t>24</a:t>
            </a:fld>
            <a:endParaRPr lang="en-US" dirty="0"/>
          </a:p>
        </p:txBody>
      </p:sp>
      <p:sp>
        <p:nvSpPr>
          <p:cNvPr id="8" name="TextBox 7">
            <a:extLst>
              <a:ext uri="{FF2B5EF4-FFF2-40B4-BE49-F238E27FC236}">
                <a16:creationId xmlns="" xmlns:a16="http://schemas.microsoft.com/office/drawing/2014/main" id="{A22C3B4B-AF55-489A-00EF-105BC3F076D4}"/>
              </a:ext>
            </a:extLst>
          </p:cNvPr>
          <p:cNvSpPr txBox="1"/>
          <p:nvPr/>
        </p:nvSpPr>
        <p:spPr>
          <a:xfrm>
            <a:off x="649224" y="0"/>
            <a:ext cx="8550668" cy="6863417"/>
          </a:xfrm>
          <a:prstGeom prst="rect">
            <a:avLst/>
          </a:prstGeom>
          <a:noFill/>
        </p:spPr>
        <p:txBody>
          <a:bodyPr wrap="square">
            <a:spAutoFit/>
          </a:bodyPr>
          <a:lstStyle/>
          <a:p>
            <a:r>
              <a:rPr lang="en-US" sz="1100" dirty="0"/>
              <a:t> </a:t>
            </a:r>
            <a:r>
              <a:rPr lang="en-US" sz="1100" dirty="0" err="1"/>
              <a:t>elif</a:t>
            </a:r>
            <a:r>
              <a:rPr lang="en-US" sz="1100" dirty="0"/>
              <a:t> text in ["</a:t>
            </a:r>
            <a:r>
              <a:rPr lang="en-US" sz="1100" dirty="0" err="1"/>
              <a:t>wishme</a:t>
            </a:r>
            <a:r>
              <a:rPr lang="en-US" sz="1100" dirty="0"/>
              <a:t>", "wish me"]:</a:t>
            </a:r>
          </a:p>
          <a:p>
            <a:r>
              <a:rPr lang="en-US" sz="1100" dirty="0"/>
              <a:t>        print(text)</a:t>
            </a:r>
          </a:p>
          <a:p>
            <a:r>
              <a:rPr lang="en-US" sz="1100" dirty="0"/>
              <a:t>        </a:t>
            </a:r>
            <a:r>
              <a:rPr lang="en-US" sz="1100" dirty="0" err="1"/>
              <a:t>wishme</a:t>
            </a:r>
            <a:r>
              <a:rPr lang="en-US" sz="1100" dirty="0"/>
              <a:t>(text)</a:t>
            </a:r>
          </a:p>
          <a:p>
            <a:r>
              <a:rPr lang="en-US" sz="1100" dirty="0"/>
              <a:t>    </a:t>
            </a:r>
            <a:r>
              <a:rPr lang="en-US" sz="1100" dirty="0" err="1"/>
              <a:t>elif</a:t>
            </a:r>
            <a:r>
              <a:rPr lang="en-US" sz="1100" dirty="0"/>
              <a:t> text in ["open </a:t>
            </a:r>
            <a:r>
              <a:rPr lang="en-US" sz="1100" dirty="0" err="1"/>
              <a:t>microsoft</a:t>
            </a:r>
            <a:r>
              <a:rPr lang="en-US" sz="1100" dirty="0"/>
              <a:t> edge", "Microsoft edge open"]:</a:t>
            </a:r>
          </a:p>
          <a:p>
            <a:r>
              <a:rPr lang="en-US" sz="1100" dirty="0"/>
              <a:t>        print(text)</a:t>
            </a:r>
          </a:p>
          <a:p>
            <a:r>
              <a:rPr lang="en-US" sz="1100" dirty="0"/>
              <a:t>        speak("opening </a:t>
            </a:r>
            <a:r>
              <a:rPr lang="en-US" sz="1100" dirty="0" err="1"/>
              <a:t>microsoft</a:t>
            </a:r>
            <a:r>
              <a:rPr lang="en-US" sz="1100" dirty="0"/>
              <a:t> edge")</a:t>
            </a:r>
          </a:p>
          <a:p>
            <a:r>
              <a:rPr lang="en-US" sz="1100" dirty="0"/>
              <a:t>        </a:t>
            </a:r>
            <a:r>
              <a:rPr lang="en-US" sz="1100" dirty="0" err="1"/>
              <a:t>os.startfile</a:t>
            </a:r>
            <a:r>
              <a:rPr lang="en-US" sz="1100" dirty="0"/>
              <a:t>("</a:t>
            </a:r>
            <a:r>
              <a:rPr lang="en-US" sz="1100" dirty="0" err="1"/>
              <a:t>msedge</a:t>
            </a:r>
            <a:r>
              <a:rPr lang="en-US" sz="1100" dirty="0"/>
              <a:t>")</a:t>
            </a:r>
          </a:p>
          <a:p>
            <a:endParaRPr lang="en-US" sz="1100" dirty="0"/>
          </a:p>
          <a:p>
            <a:r>
              <a:rPr lang="en-US" sz="1100" dirty="0"/>
              <a:t>    </a:t>
            </a:r>
            <a:r>
              <a:rPr lang="en-US" sz="1100" dirty="0" err="1"/>
              <a:t>elif</a:t>
            </a:r>
            <a:r>
              <a:rPr lang="en-US" sz="1100" dirty="0"/>
              <a:t> text in ["open photoshop", "photoshop open"]:</a:t>
            </a:r>
          </a:p>
          <a:p>
            <a:r>
              <a:rPr lang="en-US" sz="1100" dirty="0"/>
              <a:t>        print(text)</a:t>
            </a:r>
          </a:p>
          <a:p>
            <a:r>
              <a:rPr lang="en-US" sz="1100" dirty="0"/>
              <a:t>        speak("opening photoshop")</a:t>
            </a:r>
          </a:p>
          <a:p>
            <a:r>
              <a:rPr lang="en-US" sz="1100" dirty="0"/>
              <a:t>        </a:t>
            </a:r>
            <a:r>
              <a:rPr lang="en-US" sz="1100" dirty="0" err="1"/>
              <a:t>os.startfile</a:t>
            </a:r>
            <a:r>
              <a:rPr lang="en-US" sz="1100" dirty="0"/>
              <a:t>("photoshop")</a:t>
            </a:r>
          </a:p>
          <a:p>
            <a:endParaRPr lang="en-US" sz="1100" dirty="0"/>
          </a:p>
          <a:p>
            <a:r>
              <a:rPr lang="en-US" sz="1100" dirty="0"/>
              <a:t>    </a:t>
            </a:r>
            <a:r>
              <a:rPr lang="en-US" sz="1100" dirty="0" err="1"/>
              <a:t>elif</a:t>
            </a:r>
            <a:r>
              <a:rPr lang="en-US" sz="1100" dirty="0"/>
              <a:t> text in ["open outlook", "outlook open"]:</a:t>
            </a:r>
          </a:p>
          <a:p>
            <a:r>
              <a:rPr lang="en-US" sz="1100" dirty="0"/>
              <a:t>        print(text)</a:t>
            </a:r>
          </a:p>
          <a:p>
            <a:r>
              <a:rPr lang="en-US" sz="1100" dirty="0"/>
              <a:t>        speak("opening outlook")</a:t>
            </a:r>
          </a:p>
          <a:p>
            <a:r>
              <a:rPr lang="en-US" sz="1100" dirty="0"/>
              <a:t>        </a:t>
            </a:r>
            <a:r>
              <a:rPr lang="en-US" sz="1100" dirty="0" err="1"/>
              <a:t>os.startfile</a:t>
            </a:r>
            <a:r>
              <a:rPr lang="en-US" sz="1100" dirty="0"/>
              <a:t>("outlook")</a:t>
            </a:r>
          </a:p>
          <a:p>
            <a:r>
              <a:rPr lang="en-US" sz="1100" dirty="0"/>
              <a:t>    </a:t>
            </a:r>
            <a:r>
              <a:rPr lang="en-US" sz="1100" dirty="0" err="1"/>
              <a:t>elif</a:t>
            </a:r>
            <a:r>
              <a:rPr lang="en-US" sz="1100" dirty="0"/>
              <a:t> text in ["open </a:t>
            </a:r>
            <a:r>
              <a:rPr lang="en-US" sz="1100" dirty="0" err="1"/>
              <a:t>powerpoint</a:t>
            </a:r>
            <a:r>
              <a:rPr lang="en-US" sz="1100" dirty="0"/>
              <a:t>", "</a:t>
            </a:r>
            <a:r>
              <a:rPr lang="en-US" sz="1100" dirty="0" err="1"/>
              <a:t>powerpoint</a:t>
            </a:r>
            <a:r>
              <a:rPr lang="en-US" sz="1100" dirty="0"/>
              <a:t> open"]:</a:t>
            </a:r>
          </a:p>
          <a:p>
            <a:r>
              <a:rPr lang="en-US" sz="1100" dirty="0"/>
              <a:t>        print(text)</a:t>
            </a:r>
          </a:p>
          <a:p>
            <a:r>
              <a:rPr lang="en-US" sz="1100" dirty="0"/>
              <a:t>        speak("opening </a:t>
            </a:r>
            <a:r>
              <a:rPr lang="en-US" sz="1100" dirty="0" err="1"/>
              <a:t>powerpoint</a:t>
            </a:r>
            <a:r>
              <a:rPr lang="en-US" sz="1100" dirty="0"/>
              <a:t>")</a:t>
            </a:r>
          </a:p>
          <a:p>
            <a:r>
              <a:rPr lang="en-US" sz="1100" dirty="0"/>
              <a:t>        </a:t>
            </a:r>
            <a:r>
              <a:rPr lang="en-US" sz="1100" dirty="0" err="1"/>
              <a:t>os.startfile</a:t>
            </a:r>
            <a:r>
              <a:rPr lang="en-US" sz="1100" dirty="0"/>
              <a:t>("</a:t>
            </a:r>
            <a:r>
              <a:rPr lang="en-US" sz="1100" dirty="0" err="1"/>
              <a:t>powerpnt</a:t>
            </a:r>
            <a:r>
              <a:rPr lang="en-US" sz="1100" dirty="0"/>
              <a:t>")</a:t>
            </a:r>
          </a:p>
          <a:p>
            <a:endParaRPr lang="en-US" sz="1100" dirty="0"/>
          </a:p>
          <a:p>
            <a:r>
              <a:rPr lang="en-US" sz="1100" dirty="0"/>
              <a:t>    </a:t>
            </a:r>
            <a:r>
              <a:rPr lang="en-US" sz="1100" dirty="0" err="1"/>
              <a:t>elif</a:t>
            </a:r>
            <a:r>
              <a:rPr lang="en-US" sz="1100" dirty="0"/>
              <a:t> 'how are you' in text:</a:t>
            </a:r>
          </a:p>
          <a:p>
            <a:r>
              <a:rPr lang="en-US" sz="1100" dirty="0"/>
              <a:t>        print(text)</a:t>
            </a:r>
          </a:p>
          <a:p>
            <a:r>
              <a:rPr lang="en-US" sz="1100" dirty="0"/>
              <a:t>        print()</a:t>
            </a:r>
          </a:p>
          <a:p>
            <a:r>
              <a:rPr lang="en-US" sz="1100" dirty="0"/>
              <a:t>        print('</a:t>
            </a:r>
            <a:r>
              <a:rPr lang="en-US" sz="1100" dirty="0" err="1"/>
              <a:t>i</a:t>
            </a:r>
            <a:r>
              <a:rPr lang="en-US" sz="1100" dirty="0"/>
              <a:t> am fine.\</a:t>
            </a:r>
            <a:r>
              <a:rPr lang="en-US" sz="1100" dirty="0" err="1"/>
              <a:t>ntell</a:t>
            </a:r>
            <a:r>
              <a:rPr lang="en-US" sz="1100" dirty="0"/>
              <a:t> me how may </a:t>
            </a:r>
            <a:r>
              <a:rPr lang="en-US" sz="1100" dirty="0" err="1"/>
              <a:t>i</a:t>
            </a:r>
            <a:r>
              <a:rPr lang="en-US" sz="1100" dirty="0"/>
              <a:t> help you')</a:t>
            </a:r>
          </a:p>
          <a:p>
            <a:r>
              <a:rPr lang="en-US" sz="1100" dirty="0"/>
              <a:t>        speak('</a:t>
            </a:r>
            <a:r>
              <a:rPr lang="en-US" sz="1100" dirty="0" err="1"/>
              <a:t>i</a:t>
            </a:r>
            <a:r>
              <a:rPr lang="en-US" sz="1100" dirty="0"/>
              <a:t> am fine, tell me how may </a:t>
            </a:r>
            <a:r>
              <a:rPr lang="en-US" sz="1100" dirty="0" err="1"/>
              <a:t>i</a:t>
            </a:r>
            <a:r>
              <a:rPr lang="en-US" sz="1100" dirty="0"/>
              <a:t> help you')</a:t>
            </a:r>
          </a:p>
          <a:p>
            <a:r>
              <a:rPr lang="en-US" sz="1100" dirty="0"/>
              <a:t>    </a:t>
            </a:r>
            <a:r>
              <a:rPr lang="en-US" sz="1100" dirty="0" err="1"/>
              <a:t>elif</a:t>
            </a:r>
            <a:r>
              <a:rPr lang="en-US" sz="1100" dirty="0"/>
              <a:t> 'what is your name' in text or "what's your name" in text:</a:t>
            </a:r>
          </a:p>
          <a:p>
            <a:r>
              <a:rPr lang="en-US" sz="1100" dirty="0"/>
              <a:t>        print(text)</a:t>
            </a:r>
          </a:p>
          <a:p>
            <a:r>
              <a:rPr lang="en-US" sz="1100" dirty="0"/>
              <a:t>        print()</a:t>
            </a:r>
          </a:p>
          <a:p>
            <a:r>
              <a:rPr lang="en-US" sz="1100" dirty="0"/>
              <a:t>        print('''well, my name's </a:t>
            </a:r>
            <a:r>
              <a:rPr lang="en-US" sz="1100" dirty="0" err="1"/>
              <a:t>maxy</a:t>
            </a:r>
            <a:r>
              <a:rPr lang="en-US" sz="1100" dirty="0"/>
              <a:t>" \</a:t>
            </a:r>
            <a:r>
              <a:rPr lang="en-US" sz="1100" dirty="0" err="1"/>
              <a:t>ni</a:t>
            </a:r>
            <a:r>
              <a:rPr lang="en-US" sz="1100" dirty="0"/>
              <a:t> wish that everyone\</a:t>
            </a:r>
            <a:r>
              <a:rPr lang="en-US" sz="1100" dirty="0" err="1"/>
              <a:t>nhad</a:t>
            </a:r>
            <a:r>
              <a:rPr lang="en-US" sz="1100" dirty="0"/>
              <a:t> a nickname as cool as mine\</a:t>
            </a:r>
            <a:r>
              <a:rPr lang="en-US" sz="1100" dirty="0" err="1"/>
              <a:t>nso</a:t>
            </a:r>
            <a:r>
              <a:rPr lang="en-US" sz="1100" dirty="0"/>
              <a:t> </a:t>
            </a:r>
            <a:r>
              <a:rPr lang="en-US" sz="1100" dirty="0" err="1"/>
              <a:t>plz</a:t>
            </a:r>
            <a:r>
              <a:rPr lang="en-US" sz="1100" dirty="0"/>
              <a:t> keep small and sort your name  ''')</a:t>
            </a:r>
          </a:p>
          <a:p>
            <a:r>
              <a:rPr lang="en-US" sz="1100" dirty="0"/>
              <a:t>        speak('''well, my name is </a:t>
            </a:r>
            <a:r>
              <a:rPr lang="en-US" sz="1100" dirty="0" err="1"/>
              <a:t>maxy</a:t>
            </a:r>
            <a:r>
              <a:rPr lang="en-US" sz="1100" dirty="0"/>
              <a:t>, </a:t>
            </a:r>
            <a:r>
              <a:rPr lang="en-US" sz="1100" dirty="0" err="1"/>
              <a:t>i</a:t>
            </a:r>
            <a:r>
              <a:rPr lang="en-US" sz="1100" dirty="0"/>
              <a:t> wish that everyone had a nickname as cool as mine, so </a:t>
            </a:r>
            <a:r>
              <a:rPr lang="en-US" sz="1100" dirty="0" err="1"/>
              <a:t>plz</a:t>
            </a:r>
            <a:r>
              <a:rPr lang="en-US" sz="1100" dirty="0"/>
              <a:t> keep small your name  ''')</a:t>
            </a:r>
          </a:p>
          <a:p>
            <a:r>
              <a:rPr lang="en-US" sz="1100" dirty="0"/>
              <a:t>    </a:t>
            </a:r>
            <a:r>
              <a:rPr lang="en-US" sz="1100" dirty="0" err="1"/>
              <a:t>elif</a:t>
            </a:r>
            <a:r>
              <a:rPr lang="en-US" sz="1100" dirty="0"/>
              <a:t> text in ['are you marry me', "will you marry me"]:</a:t>
            </a:r>
          </a:p>
          <a:p>
            <a:r>
              <a:rPr lang="en-US" sz="1100" dirty="0"/>
              <a:t>        print("this is one of things \</a:t>
            </a:r>
            <a:r>
              <a:rPr lang="en-US" sz="1100" dirty="0" err="1"/>
              <a:t>nwe'd</a:t>
            </a:r>
            <a:r>
              <a:rPr lang="en-US" sz="1100" dirty="0"/>
              <a:t> both have to agree\non </a:t>
            </a:r>
            <a:r>
              <a:rPr lang="en-US" sz="1100" dirty="0" err="1"/>
              <a:t>i'd</a:t>
            </a:r>
            <a:r>
              <a:rPr lang="en-US" sz="1100" dirty="0"/>
              <a:t> prefer to keep \</a:t>
            </a:r>
            <a:r>
              <a:rPr lang="en-US" sz="1100" dirty="0" err="1"/>
              <a:t>nour</a:t>
            </a:r>
            <a:r>
              <a:rPr lang="en-US" sz="1100" dirty="0"/>
              <a:t> friendship as it is.")</a:t>
            </a:r>
          </a:p>
          <a:p>
            <a:r>
              <a:rPr lang="en-US" sz="1100" dirty="0"/>
              <a:t>        speak("this is one of things, we'd both have to agree on </a:t>
            </a:r>
            <a:r>
              <a:rPr lang="en-US" sz="1100" dirty="0" err="1"/>
              <a:t>i'd</a:t>
            </a:r>
            <a:r>
              <a:rPr lang="en-US" sz="1100" dirty="0"/>
              <a:t> prefer to keep  our friendship as it is. ")</a:t>
            </a:r>
          </a:p>
          <a:p>
            <a:r>
              <a:rPr lang="en-US" sz="1100" dirty="0"/>
              <a:t>    </a:t>
            </a:r>
            <a:r>
              <a:rPr lang="en-US" sz="1100" dirty="0" err="1"/>
              <a:t>elif</a:t>
            </a:r>
            <a:r>
              <a:rPr lang="en-US" sz="1100" dirty="0"/>
              <a:t> text in ['what can you do for me']:</a:t>
            </a:r>
          </a:p>
          <a:p>
            <a:r>
              <a:rPr lang="en-US" sz="1100" dirty="0"/>
              <a:t>        print(text)</a:t>
            </a:r>
          </a:p>
          <a:p>
            <a:r>
              <a:rPr lang="en-US" sz="1100" dirty="0"/>
              <a:t>        print()</a:t>
            </a:r>
          </a:p>
          <a:p>
            <a:r>
              <a:rPr lang="en-US" sz="1100" dirty="0"/>
              <a:t>        print("</a:t>
            </a:r>
            <a:r>
              <a:rPr lang="en-US" sz="1100" dirty="0" err="1"/>
              <a:t>i</a:t>
            </a:r>
            <a:r>
              <a:rPr lang="en-US" sz="1100" dirty="0"/>
              <a:t> can do all the work \n which is in my might")</a:t>
            </a:r>
          </a:p>
          <a:p>
            <a:r>
              <a:rPr lang="en-US" sz="1100" dirty="0"/>
              <a:t>        speak("</a:t>
            </a:r>
            <a:r>
              <a:rPr lang="en-US" sz="1100" dirty="0" err="1"/>
              <a:t>i</a:t>
            </a:r>
            <a:r>
              <a:rPr lang="en-US" sz="1100" dirty="0"/>
              <a:t> can do all the work, which is in my might")</a:t>
            </a:r>
            <a:endParaRPr lang="en-IN" sz="1100" dirty="0"/>
          </a:p>
        </p:txBody>
      </p:sp>
      <p:pic>
        <p:nvPicPr>
          <p:cNvPr id="9" name="Picture 8">
            <a:extLst>
              <a:ext uri="{FF2B5EF4-FFF2-40B4-BE49-F238E27FC236}">
                <a16:creationId xmlns="" xmlns:a16="http://schemas.microsoft.com/office/drawing/2014/main" id="{E051C99B-98E5-C05F-2AFE-E64412313DD6}"/>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2924064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A575D32-0BEF-090D-162E-501D6E791F4A}"/>
              </a:ext>
            </a:extLst>
          </p:cNvPr>
          <p:cNvSpPr>
            <a:spLocks noGrp="1"/>
          </p:cNvSpPr>
          <p:nvPr>
            <p:ph type="sldNum" sz="quarter" idx="11"/>
          </p:nvPr>
        </p:nvSpPr>
        <p:spPr/>
        <p:txBody>
          <a:bodyPr/>
          <a:lstStyle/>
          <a:p>
            <a:fld id="{75DF2D63-3FF5-D547-96B9-BE9CCD1ABA58}" type="slidenum">
              <a:rPr lang="en-US" smtClean="0"/>
              <a:t>25</a:t>
            </a:fld>
            <a:endParaRPr lang="en-US" dirty="0"/>
          </a:p>
        </p:txBody>
      </p:sp>
      <p:sp>
        <p:nvSpPr>
          <p:cNvPr id="8" name="TextBox 7">
            <a:extLst>
              <a:ext uri="{FF2B5EF4-FFF2-40B4-BE49-F238E27FC236}">
                <a16:creationId xmlns="" xmlns:a16="http://schemas.microsoft.com/office/drawing/2014/main" id="{E4F7F1AA-3F4C-E507-985C-893757782CD7}"/>
              </a:ext>
            </a:extLst>
          </p:cNvPr>
          <p:cNvSpPr txBox="1"/>
          <p:nvPr/>
        </p:nvSpPr>
        <p:spPr>
          <a:xfrm>
            <a:off x="649224" y="84375"/>
            <a:ext cx="11268798" cy="7032694"/>
          </a:xfrm>
          <a:prstGeom prst="rect">
            <a:avLst/>
          </a:prstGeom>
          <a:noFill/>
        </p:spPr>
        <p:txBody>
          <a:bodyPr wrap="square">
            <a:spAutoFit/>
          </a:bodyPr>
          <a:lstStyle/>
          <a:p>
            <a:r>
              <a:rPr lang="en-IN" sz="1100" dirty="0"/>
              <a:t> </a:t>
            </a:r>
            <a:r>
              <a:rPr lang="en-IN" sz="1100" dirty="0" err="1"/>
              <a:t>elif</a:t>
            </a:r>
            <a:r>
              <a:rPr lang="en-IN" sz="1100" dirty="0"/>
              <a:t> text in ["do something for me"]:</a:t>
            </a:r>
          </a:p>
          <a:p>
            <a:r>
              <a:rPr lang="en-IN" sz="1100" dirty="0"/>
              <a:t>        print(text)</a:t>
            </a:r>
          </a:p>
          <a:p>
            <a:r>
              <a:rPr lang="en-IN" sz="1100" dirty="0"/>
              <a:t>        print()</a:t>
            </a:r>
          </a:p>
          <a:p>
            <a:r>
              <a:rPr lang="en-IN" sz="1100" dirty="0"/>
              <a:t>        print("Ask me any problem \</a:t>
            </a:r>
            <a:r>
              <a:rPr lang="en-IN" sz="1100" dirty="0" err="1"/>
              <a:t>ni</a:t>
            </a:r>
            <a:r>
              <a:rPr lang="en-IN" sz="1100" dirty="0"/>
              <a:t> will try to solve it \</a:t>
            </a:r>
            <a:r>
              <a:rPr lang="en-IN" sz="1100" dirty="0" err="1"/>
              <a:t>nfor</a:t>
            </a:r>
            <a:r>
              <a:rPr lang="en-IN" sz="1100" dirty="0"/>
              <a:t> you")</a:t>
            </a:r>
          </a:p>
          <a:p>
            <a:r>
              <a:rPr lang="en-IN" sz="1100" dirty="0"/>
              <a:t>        speak("Ask me any problem, </a:t>
            </a:r>
            <a:r>
              <a:rPr lang="en-IN" sz="1100" dirty="0" err="1"/>
              <a:t>i</a:t>
            </a:r>
            <a:r>
              <a:rPr lang="en-IN" sz="1100" dirty="0"/>
              <a:t> will try to solve it for you")</a:t>
            </a:r>
          </a:p>
          <a:p>
            <a:r>
              <a:rPr lang="en-IN" sz="1100" dirty="0"/>
              <a:t>    </a:t>
            </a:r>
            <a:r>
              <a:rPr lang="en-IN" sz="1100" dirty="0" err="1"/>
              <a:t>elif</a:t>
            </a:r>
            <a:r>
              <a:rPr lang="en-IN" sz="1100" dirty="0"/>
              <a:t> text in ['date', "what's date", "what is date", "date", "what's the date today", "today date", "today's date", "what is the date", "what's the date"]:</a:t>
            </a:r>
          </a:p>
          <a:p>
            <a:r>
              <a:rPr lang="en-IN" sz="1100" dirty="0"/>
              <a:t>        print(text)</a:t>
            </a:r>
          </a:p>
          <a:p>
            <a:r>
              <a:rPr lang="en-IN" sz="1100" dirty="0"/>
              <a:t>        print()</a:t>
            </a:r>
          </a:p>
          <a:p>
            <a:r>
              <a:rPr lang="en-IN" sz="1100" dirty="0"/>
              <a:t>        print(date)</a:t>
            </a:r>
          </a:p>
          <a:p>
            <a:r>
              <a:rPr lang="en-IN" sz="1100" dirty="0"/>
              <a:t>        speak(date)</a:t>
            </a:r>
          </a:p>
          <a:p>
            <a:r>
              <a:rPr lang="en-IN" sz="1100" dirty="0"/>
              <a:t>    </a:t>
            </a:r>
            <a:r>
              <a:rPr lang="en-IN" sz="1100" dirty="0" err="1"/>
              <a:t>elif</a:t>
            </a:r>
            <a:r>
              <a:rPr lang="en-IN" sz="1100" dirty="0"/>
              <a:t> text in ["tell me some jokes", "tell some jokes", "tell me some joke", "</a:t>
            </a:r>
            <a:r>
              <a:rPr lang="en-IN" sz="1100" dirty="0" err="1"/>
              <a:t>kucch</a:t>
            </a:r>
            <a:r>
              <a:rPr lang="en-IN" sz="1100" dirty="0"/>
              <a:t> joke </a:t>
            </a:r>
            <a:r>
              <a:rPr lang="en-IN" sz="1100" dirty="0" err="1"/>
              <a:t>sunao</a:t>
            </a:r>
            <a:r>
              <a:rPr lang="en-IN" sz="1100" dirty="0"/>
              <a:t>", "</a:t>
            </a:r>
            <a:r>
              <a:rPr lang="en-IN" sz="1100" dirty="0" err="1"/>
              <a:t>kuchh</a:t>
            </a:r>
            <a:r>
              <a:rPr lang="en-IN" sz="1100" dirty="0"/>
              <a:t> jokes </a:t>
            </a:r>
            <a:r>
              <a:rPr lang="en-IN" sz="1100" dirty="0" err="1"/>
              <a:t>sunao</a:t>
            </a:r>
            <a:r>
              <a:rPr lang="en-IN" sz="1100" dirty="0"/>
              <a:t>", 'tell me joke ', 'tell me jokes']:</a:t>
            </a:r>
          </a:p>
          <a:p>
            <a:r>
              <a:rPr lang="en-IN" sz="1100" dirty="0"/>
              <a:t>        print(text)</a:t>
            </a:r>
          </a:p>
          <a:p>
            <a:r>
              <a:rPr lang="en-IN" sz="1100" dirty="0"/>
              <a:t>        print()</a:t>
            </a:r>
          </a:p>
          <a:p>
            <a:r>
              <a:rPr lang="en-IN" sz="1100" dirty="0"/>
              <a:t>        print("Air hostess asked </a:t>
            </a:r>
            <a:r>
              <a:rPr lang="en-IN" sz="1100" dirty="0" err="1"/>
              <a:t>lalu</a:t>
            </a:r>
            <a:r>
              <a:rPr lang="en-IN" sz="1100" dirty="0"/>
              <a:t> \</a:t>
            </a:r>
            <a:r>
              <a:rPr lang="en-IN" sz="1100" dirty="0" err="1"/>
              <a:t>nPrasad</a:t>
            </a:r>
            <a:r>
              <a:rPr lang="en-IN" sz="1100" dirty="0"/>
              <a:t> </a:t>
            </a:r>
            <a:r>
              <a:rPr lang="en-IN" sz="1100" dirty="0" err="1"/>
              <a:t>yadav</a:t>
            </a:r>
            <a:r>
              <a:rPr lang="en-IN" sz="1100" dirty="0"/>
              <a:t>. \</a:t>
            </a:r>
            <a:r>
              <a:rPr lang="en-IN" sz="1100" dirty="0" err="1"/>
              <a:t>nSir</a:t>
            </a:r>
            <a:r>
              <a:rPr lang="en-IN" sz="1100" dirty="0"/>
              <a:t> are you vegetarian or \</a:t>
            </a:r>
            <a:r>
              <a:rPr lang="en-IN" sz="1100" dirty="0" err="1"/>
              <a:t>nNon</a:t>
            </a:r>
            <a:r>
              <a:rPr lang="en-IN" sz="1100" dirty="0"/>
              <a:t> vegetarian \</a:t>
            </a:r>
            <a:r>
              <a:rPr lang="en-IN" sz="1100" dirty="0" err="1"/>
              <a:t>nLalu</a:t>
            </a:r>
            <a:r>
              <a:rPr lang="en-IN" sz="1100" dirty="0"/>
              <a:t> said I am </a:t>
            </a:r>
            <a:r>
              <a:rPr lang="en-IN" sz="1100" dirty="0" err="1"/>
              <a:t>indian</a:t>
            </a:r>
            <a:r>
              <a:rPr lang="en-IN" sz="1100" dirty="0"/>
              <a:t> \</a:t>
            </a:r>
            <a:r>
              <a:rPr lang="en-IN" sz="1100" dirty="0" err="1"/>
              <a:t>nAir</a:t>
            </a:r>
            <a:r>
              <a:rPr lang="en-IN" sz="1100" dirty="0"/>
              <a:t> hostess said okay, \</a:t>
            </a:r>
            <a:r>
              <a:rPr lang="en-IN" sz="1100" dirty="0" err="1"/>
              <a:t>nAre</a:t>
            </a:r>
            <a:r>
              <a:rPr lang="en-IN" sz="1100" dirty="0"/>
              <a:t> you </a:t>
            </a:r>
            <a:r>
              <a:rPr lang="en-IN" sz="1100" dirty="0" err="1"/>
              <a:t>shakahari</a:t>
            </a:r>
            <a:r>
              <a:rPr lang="en-IN" sz="1100" dirty="0"/>
              <a:t> or </a:t>
            </a:r>
            <a:r>
              <a:rPr lang="en-IN" sz="1100" dirty="0" err="1"/>
              <a:t>mansahari</a:t>
            </a:r>
            <a:r>
              <a:rPr lang="en-IN" sz="1100" dirty="0"/>
              <a:t> \</a:t>
            </a:r>
            <a:r>
              <a:rPr lang="en-IN" sz="1100" dirty="0" err="1"/>
              <a:t>nLalu</a:t>
            </a:r>
            <a:r>
              <a:rPr lang="en-IN" sz="1100" dirty="0"/>
              <a:t> said hat </a:t>
            </a:r>
            <a:r>
              <a:rPr lang="en-IN" sz="1100" dirty="0" err="1"/>
              <a:t>sasuri</a:t>
            </a:r>
            <a:r>
              <a:rPr lang="en-IN" sz="1100" dirty="0"/>
              <a:t> I am Bihari")</a:t>
            </a:r>
          </a:p>
          <a:p>
            <a:r>
              <a:rPr lang="en-IN" sz="1100" dirty="0"/>
              <a:t>        speak("Air hostess asked </a:t>
            </a:r>
            <a:r>
              <a:rPr lang="en-IN" sz="1100" dirty="0" err="1"/>
              <a:t>lalu</a:t>
            </a:r>
            <a:r>
              <a:rPr lang="en-IN" sz="1100" dirty="0"/>
              <a:t> Prasad </a:t>
            </a:r>
            <a:r>
              <a:rPr lang="en-IN" sz="1100" dirty="0" err="1"/>
              <a:t>yadav</a:t>
            </a:r>
            <a:r>
              <a:rPr lang="en-IN" sz="1100" dirty="0"/>
              <a:t>. Sir are you vegetarian or Non vegetarian, Lalu said I am </a:t>
            </a:r>
            <a:r>
              <a:rPr lang="en-IN" sz="1100" dirty="0" err="1"/>
              <a:t>indian</a:t>
            </a:r>
            <a:r>
              <a:rPr lang="en-IN" sz="1100" dirty="0"/>
              <a:t>. Air hostess said okay, Are you </a:t>
            </a:r>
            <a:r>
              <a:rPr lang="en-IN" sz="1100" dirty="0" err="1"/>
              <a:t>shakahari</a:t>
            </a:r>
            <a:r>
              <a:rPr lang="en-IN" sz="1100" dirty="0"/>
              <a:t> or </a:t>
            </a:r>
            <a:r>
              <a:rPr lang="en-IN" sz="1100" dirty="0" err="1"/>
              <a:t>mansahari</a:t>
            </a:r>
            <a:r>
              <a:rPr lang="en-IN" sz="1100" dirty="0"/>
              <a:t>, Lalu said hat </a:t>
            </a:r>
            <a:r>
              <a:rPr lang="en-IN" sz="1100" dirty="0" err="1"/>
              <a:t>sasuri</a:t>
            </a:r>
            <a:r>
              <a:rPr lang="en-IN" sz="1100" dirty="0"/>
              <a:t> I am Bihari")</a:t>
            </a:r>
          </a:p>
          <a:p>
            <a:r>
              <a:rPr lang="en-IN" sz="1100" dirty="0"/>
              <a:t>    </a:t>
            </a:r>
            <a:r>
              <a:rPr lang="en-IN" sz="1100" dirty="0" err="1"/>
              <a:t>elif</a:t>
            </a:r>
            <a:r>
              <a:rPr lang="en-IN" sz="1100" dirty="0"/>
              <a:t> "</a:t>
            </a:r>
            <a:r>
              <a:rPr lang="en-IN" sz="1100" dirty="0" err="1"/>
              <a:t>wikipedia</a:t>
            </a:r>
            <a:r>
              <a:rPr lang="en-IN" sz="1100" dirty="0"/>
              <a:t>" in text:</a:t>
            </a:r>
          </a:p>
          <a:p>
            <a:r>
              <a:rPr lang="en-IN" sz="1100" dirty="0"/>
              <a:t>        result = </a:t>
            </a:r>
            <a:r>
              <a:rPr lang="en-IN" sz="1100" dirty="0" err="1"/>
              <a:t>wikipedia.summary</a:t>
            </a:r>
            <a:r>
              <a:rPr lang="en-IN" sz="1100" dirty="0"/>
              <a:t>(text, sentences=2)</a:t>
            </a:r>
          </a:p>
          <a:p>
            <a:r>
              <a:rPr lang="en-IN" sz="1100" dirty="0"/>
              <a:t>        print(result)</a:t>
            </a:r>
          </a:p>
          <a:p>
            <a:r>
              <a:rPr lang="en-IN" sz="1100" dirty="0"/>
              <a:t>        speak(result)</a:t>
            </a:r>
          </a:p>
          <a:p>
            <a:r>
              <a:rPr lang="en-IN" sz="1100" dirty="0"/>
              <a:t>    </a:t>
            </a:r>
            <a:r>
              <a:rPr lang="en-IN" sz="1100" dirty="0" err="1"/>
              <a:t>elif</a:t>
            </a:r>
            <a:r>
              <a:rPr lang="en-IN" sz="1100" dirty="0"/>
              <a:t> "print table of" in text:</a:t>
            </a:r>
          </a:p>
          <a:p>
            <a:r>
              <a:rPr lang="en-IN" sz="1100" dirty="0"/>
              <a:t>        print(text)</a:t>
            </a:r>
          </a:p>
          <a:p>
            <a:endParaRPr lang="en-IN" sz="1100" dirty="0"/>
          </a:p>
          <a:p>
            <a:r>
              <a:rPr lang="en-IN" sz="1100" dirty="0"/>
              <a:t>        nu = </a:t>
            </a:r>
            <a:r>
              <a:rPr lang="en-IN" sz="1100" dirty="0" err="1"/>
              <a:t>text.split</a:t>
            </a:r>
            <a:r>
              <a:rPr lang="en-IN" sz="1100" dirty="0"/>
              <a:t>()</a:t>
            </a:r>
          </a:p>
          <a:p>
            <a:r>
              <a:rPr lang="en-IN" sz="1100" dirty="0"/>
              <a:t>        nu = int(nu[-1])</a:t>
            </a:r>
          </a:p>
          <a:p>
            <a:r>
              <a:rPr lang="en-IN" sz="1100" dirty="0"/>
              <a:t>        for </a:t>
            </a:r>
            <a:r>
              <a:rPr lang="en-IN" sz="1100" dirty="0" err="1"/>
              <a:t>i</a:t>
            </a:r>
            <a:r>
              <a:rPr lang="en-IN" sz="1100" dirty="0"/>
              <a:t> in range(1, 11):</a:t>
            </a:r>
          </a:p>
          <a:p>
            <a:r>
              <a:rPr lang="en-IN" sz="1100" dirty="0"/>
              <a:t>            print(</a:t>
            </a:r>
            <a:r>
              <a:rPr lang="en-IN" sz="1100" dirty="0" err="1"/>
              <a:t>i</a:t>
            </a:r>
            <a:r>
              <a:rPr lang="en-IN" sz="1100" dirty="0"/>
              <a:t>*nu, end=" ")</a:t>
            </a:r>
          </a:p>
          <a:p>
            <a:r>
              <a:rPr lang="en-IN" sz="1100" dirty="0"/>
              <a:t>        print()</a:t>
            </a:r>
          </a:p>
          <a:p>
            <a:endParaRPr lang="en-IN" sz="1100" dirty="0"/>
          </a:p>
          <a:p>
            <a:r>
              <a:rPr lang="en-IN" sz="1100" dirty="0"/>
              <a:t>    </a:t>
            </a:r>
            <a:r>
              <a:rPr lang="en-IN" sz="1100" dirty="0" err="1"/>
              <a:t>elif</a:t>
            </a:r>
            <a:r>
              <a:rPr lang="en-IN" sz="1100" dirty="0"/>
              <a:t> "on </a:t>
            </a:r>
            <a:r>
              <a:rPr lang="en-IN" sz="1100" dirty="0" err="1"/>
              <a:t>youtube</a:t>
            </a:r>
            <a:r>
              <a:rPr lang="en-IN" sz="1100" dirty="0"/>
              <a:t>" in text:</a:t>
            </a:r>
          </a:p>
          <a:p>
            <a:r>
              <a:rPr lang="en-IN" sz="1100" dirty="0"/>
              <a:t>        try:</a:t>
            </a:r>
          </a:p>
          <a:p>
            <a:r>
              <a:rPr lang="en-IN" sz="1100" dirty="0"/>
              <a:t>            </a:t>
            </a:r>
            <a:r>
              <a:rPr lang="en-IN" sz="1100" dirty="0" err="1"/>
              <a:t>pwt.playonyt</a:t>
            </a:r>
            <a:r>
              <a:rPr lang="en-IN" sz="1100" dirty="0"/>
              <a:t>(text)</a:t>
            </a:r>
          </a:p>
          <a:p>
            <a:r>
              <a:rPr lang="en-IN" sz="1100" dirty="0"/>
              <a:t>            speak('playing')</a:t>
            </a:r>
          </a:p>
          <a:p>
            <a:r>
              <a:rPr lang="en-IN" sz="1100" dirty="0"/>
              <a:t>        except:</a:t>
            </a:r>
          </a:p>
          <a:p>
            <a:r>
              <a:rPr lang="en-IN" sz="1100" dirty="0"/>
              <a:t>            speak("network Error Occurred ")</a:t>
            </a:r>
          </a:p>
          <a:p>
            <a:r>
              <a:rPr lang="en-US" sz="1100" dirty="0"/>
              <a:t> </a:t>
            </a:r>
            <a:r>
              <a:rPr lang="en-US" sz="1100" dirty="0" err="1"/>
              <a:t>elif</a:t>
            </a:r>
            <a:r>
              <a:rPr lang="en-US" sz="1100" dirty="0"/>
              <a:t> "sum of" in text or "add" in text:</a:t>
            </a:r>
          </a:p>
          <a:p>
            <a:r>
              <a:rPr lang="en-US" sz="1100" dirty="0"/>
              <a:t>        print()</a:t>
            </a:r>
          </a:p>
          <a:p>
            <a:r>
              <a:rPr lang="en-US" sz="1100" dirty="0"/>
              <a:t>        print(text)</a:t>
            </a:r>
          </a:p>
          <a:p>
            <a:r>
              <a:rPr lang="en-US" sz="1100" dirty="0"/>
              <a:t>        print()</a:t>
            </a:r>
          </a:p>
          <a:p>
            <a:r>
              <a:rPr lang="en-US" sz="1100" dirty="0"/>
              <a:t>        text = </a:t>
            </a:r>
            <a:r>
              <a:rPr lang="en-US" sz="1100" dirty="0" err="1"/>
              <a:t>text.split</a:t>
            </a:r>
            <a:r>
              <a:rPr lang="en-US" sz="1100" dirty="0"/>
              <a:t>()</a:t>
            </a:r>
          </a:p>
          <a:p>
            <a:r>
              <a:rPr lang="en-US" sz="1100" dirty="0"/>
              <a:t>        li = []</a:t>
            </a:r>
          </a:p>
          <a:p>
            <a:endParaRPr lang="en-US" sz="1100" dirty="0"/>
          </a:p>
        </p:txBody>
      </p:sp>
      <p:sp>
        <p:nvSpPr>
          <p:cNvPr id="9" name="TextBox 8">
            <a:extLst>
              <a:ext uri="{FF2B5EF4-FFF2-40B4-BE49-F238E27FC236}">
                <a16:creationId xmlns="" xmlns:a16="http://schemas.microsoft.com/office/drawing/2014/main" id="{F93622DF-4C12-02F7-A910-D5F991FB4C3D}"/>
              </a:ext>
            </a:extLst>
          </p:cNvPr>
          <p:cNvSpPr txBox="1"/>
          <p:nvPr/>
        </p:nvSpPr>
        <p:spPr>
          <a:xfrm>
            <a:off x="6688476" y="2787919"/>
            <a:ext cx="5912538" cy="3985706"/>
          </a:xfrm>
          <a:prstGeom prst="rect">
            <a:avLst/>
          </a:prstGeom>
          <a:noFill/>
        </p:spPr>
        <p:txBody>
          <a:bodyPr wrap="square" rtlCol="0">
            <a:spAutoFit/>
          </a:bodyPr>
          <a:lstStyle/>
          <a:p>
            <a:r>
              <a:rPr lang="en-US" sz="1100" dirty="0"/>
              <a:t>        sum = 0</a:t>
            </a:r>
          </a:p>
          <a:p>
            <a:r>
              <a:rPr lang="en-US" sz="1100" dirty="0"/>
              <a:t>        for </a:t>
            </a:r>
            <a:r>
              <a:rPr lang="en-US" sz="1100" dirty="0" err="1"/>
              <a:t>i</a:t>
            </a:r>
            <a:r>
              <a:rPr lang="en-US" sz="1100" dirty="0"/>
              <a:t> in text:</a:t>
            </a:r>
          </a:p>
          <a:p>
            <a:r>
              <a:rPr lang="en-US" sz="1100" dirty="0"/>
              <a:t>            if </a:t>
            </a:r>
            <a:r>
              <a:rPr lang="en-US" sz="1100" dirty="0" err="1"/>
              <a:t>i</a:t>
            </a:r>
            <a:r>
              <a:rPr lang="en-US" sz="1100" dirty="0"/>
              <a:t>[0] &gt;= '0' and </a:t>
            </a:r>
            <a:r>
              <a:rPr lang="en-US" sz="1100" dirty="0" err="1"/>
              <a:t>i</a:t>
            </a:r>
            <a:r>
              <a:rPr lang="en-US" sz="1100" dirty="0"/>
              <a:t>[0] &lt;= '9':</a:t>
            </a:r>
          </a:p>
          <a:p>
            <a:r>
              <a:rPr lang="en-US" sz="1100" dirty="0"/>
              <a:t>                sum += float(</a:t>
            </a:r>
            <a:r>
              <a:rPr lang="en-US" sz="1100" dirty="0" err="1"/>
              <a:t>i</a:t>
            </a:r>
            <a:r>
              <a:rPr lang="en-US" sz="1100" dirty="0"/>
              <a:t>)</a:t>
            </a:r>
          </a:p>
          <a:p>
            <a:endParaRPr lang="en-US" sz="1100" dirty="0"/>
          </a:p>
          <a:p>
            <a:r>
              <a:rPr lang="en-US" sz="1100" dirty="0"/>
              <a:t>        print("the answer is", sum)</a:t>
            </a:r>
          </a:p>
          <a:p>
            <a:r>
              <a:rPr lang="en-US" sz="1100" dirty="0"/>
              <a:t>        speak("the answer is "+str(sum))</a:t>
            </a:r>
          </a:p>
          <a:p>
            <a:r>
              <a:rPr lang="en-US" sz="1100" dirty="0"/>
              <a:t>    </a:t>
            </a:r>
            <a:r>
              <a:rPr lang="en-US" sz="1100" dirty="0" err="1"/>
              <a:t>elif</a:t>
            </a:r>
            <a:r>
              <a:rPr lang="en-US" sz="1100" dirty="0"/>
              <a:t> ("even number " in text) or ("odd number" in text):</a:t>
            </a:r>
          </a:p>
          <a:p>
            <a:r>
              <a:rPr lang="en-US" sz="1100" dirty="0"/>
              <a:t>        print()</a:t>
            </a:r>
          </a:p>
          <a:p>
            <a:r>
              <a:rPr lang="en-US" sz="1100" dirty="0"/>
              <a:t>        print(text)</a:t>
            </a:r>
          </a:p>
          <a:p>
            <a:r>
              <a:rPr lang="en-US" sz="1100" dirty="0"/>
              <a:t>        print()</a:t>
            </a:r>
          </a:p>
          <a:p>
            <a:r>
              <a:rPr lang="en-US" sz="1100" dirty="0"/>
              <a:t>        text = </a:t>
            </a:r>
            <a:r>
              <a:rPr lang="en-US" sz="1100" dirty="0" err="1"/>
              <a:t>text.split</a:t>
            </a:r>
            <a:r>
              <a:rPr lang="en-US" sz="1100" dirty="0"/>
              <a:t>()</a:t>
            </a:r>
          </a:p>
          <a:p>
            <a:r>
              <a:rPr lang="en-US" sz="1100" dirty="0"/>
              <a:t>        li = []</a:t>
            </a:r>
          </a:p>
          <a:p>
            <a:r>
              <a:rPr lang="en-US" sz="1100" dirty="0"/>
              <a:t>        num = 0</a:t>
            </a:r>
          </a:p>
          <a:p>
            <a:r>
              <a:rPr lang="en-US" sz="1100" dirty="0"/>
              <a:t>        for </a:t>
            </a:r>
            <a:r>
              <a:rPr lang="en-US" sz="1100" dirty="0" err="1"/>
              <a:t>i</a:t>
            </a:r>
            <a:r>
              <a:rPr lang="en-US" sz="1100" dirty="0"/>
              <a:t> in text:</a:t>
            </a:r>
          </a:p>
          <a:p>
            <a:r>
              <a:rPr lang="en-US" sz="1100" dirty="0"/>
              <a:t>            if </a:t>
            </a:r>
            <a:r>
              <a:rPr lang="en-US" sz="1100" dirty="0" err="1"/>
              <a:t>i</a:t>
            </a:r>
            <a:r>
              <a:rPr lang="en-US" sz="1100" dirty="0"/>
              <a:t>[0] &gt;= '0' and </a:t>
            </a:r>
            <a:r>
              <a:rPr lang="en-US" sz="1100" dirty="0" err="1"/>
              <a:t>i</a:t>
            </a:r>
            <a:r>
              <a:rPr lang="en-US" sz="1100" dirty="0"/>
              <a:t>[0] &lt;= '9':</a:t>
            </a:r>
          </a:p>
          <a:p>
            <a:r>
              <a:rPr lang="en-US" sz="1100" dirty="0"/>
              <a:t>                num = int(</a:t>
            </a:r>
            <a:r>
              <a:rPr lang="en-US" sz="1100" dirty="0" err="1"/>
              <a:t>i</a:t>
            </a:r>
            <a:r>
              <a:rPr lang="en-US" sz="1100" dirty="0"/>
              <a:t>)</a:t>
            </a:r>
          </a:p>
          <a:p>
            <a:r>
              <a:rPr lang="en-US" sz="1100" dirty="0"/>
              <a:t>        if(num % 2 == 0):</a:t>
            </a:r>
          </a:p>
          <a:p>
            <a:r>
              <a:rPr lang="en-US" sz="1100" dirty="0"/>
              <a:t>            print(str(num)+" is a even number")</a:t>
            </a:r>
          </a:p>
          <a:p>
            <a:r>
              <a:rPr lang="en-US" sz="1100" dirty="0"/>
              <a:t>            speak(str(num)+" is a even number")</a:t>
            </a:r>
          </a:p>
          <a:p>
            <a:r>
              <a:rPr lang="en-US" sz="1100" dirty="0"/>
              <a:t>        else:</a:t>
            </a:r>
          </a:p>
          <a:p>
            <a:r>
              <a:rPr lang="en-US" sz="1100" dirty="0"/>
              <a:t>            print(str(num)+" is a odd number")</a:t>
            </a:r>
          </a:p>
          <a:p>
            <a:r>
              <a:rPr lang="en-US" sz="1100" dirty="0"/>
              <a:t>            speak(str(num)+" is a odd number")</a:t>
            </a:r>
            <a:endParaRPr lang="en-IN" sz="1100" dirty="0"/>
          </a:p>
        </p:txBody>
      </p:sp>
      <p:pic>
        <p:nvPicPr>
          <p:cNvPr id="10" name="Picture 9">
            <a:extLst>
              <a:ext uri="{FF2B5EF4-FFF2-40B4-BE49-F238E27FC236}">
                <a16:creationId xmlns="" xmlns:a16="http://schemas.microsoft.com/office/drawing/2014/main" id="{6A009A35-3F36-EBA3-658A-37B8F111C956}"/>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364329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C39AA789-47CD-636C-B482-335390052DBA}"/>
              </a:ext>
            </a:extLst>
          </p:cNvPr>
          <p:cNvSpPr>
            <a:spLocks noGrp="1"/>
          </p:cNvSpPr>
          <p:nvPr>
            <p:ph type="sldNum" sz="quarter" idx="11"/>
          </p:nvPr>
        </p:nvSpPr>
        <p:spPr/>
        <p:txBody>
          <a:bodyPr/>
          <a:lstStyle/>
          <a:p>
            <a:fld id="{75DF2D63-3FF5-D547-96B9-BE9CCD1ABA58}" type="slidenum">
              <a:rPr lang="en-US" smtClean="0"/>
              <a:t>26</a:t>
            </a:fld>
            <a:endParaRPr lang="en-US" dirty="0"/>
          </a:p>
        </p:txBody>
      </p:sp>
      <p:sp>
        <p:nvSpPr>
          <p:cNvPr id="8" name="TextBox 7">
            <a:extLst>
              <a:ext uri="{FF2B5EF4-FFF2-40B4-BE49-F238E27FC236}">
                <a16:creationId xmlns="" xmlns:a16="http://schemas.microsoft.com/office/drawing/2014/main" id="{B8D571E4-D510-7401-1219-E82393A6D469}"/>
              </a:ext>
            </a:extLst>
          </p:cNvPr>
          <p:cNvSpPr txBox="1"/>
          <p:nvPr/>
        </p:nvSpPr>
        <p:spPr>
          <a:xfrm>
            <a:off x="649224" y="79197"/>
            <a:ext cx="2920429" cy="6124754"/>
          </a:xfrm>
          <a:prstGeom prst="rect">
            <a:avLst/>
          </a:prstGeom>
          <a:noFill/>
        </p:spPr>
        <p:txBody>
          <a:bodyPr wrap="square">
            <a:spAutoFit/>
          </a:bodyPr>
          <a:lstStyle/>
          <a:p>
            <a:r>
              <a:rPr lang="en-US" dirty="0"/>
              <a:t> </a:t>
            </a:r>
            <a:r>
              <a:rPr lang="en-US" sz="1100" dirty="0" err="1"/>
              <a:t>elif</a:t>
            </a:r>
            <a:r>
              <a:rPr lang="en-US" sz="1100" dirty="0"/>
              <a:t> "area of circle" in text:</a:t>
            </a:r>
          </a:p>
          <a:p>
            <a:r>
              <a:rPr lang="en-US" sz="1100" dirty="0"/>
              <a:t>        text = </a:t>
            </a:r>
            <a:r>
              <a:rPr lang="en-US" sz="1100" dirty="0" err="1"/>
              <a:t>text.split</a:t>
            </a:r>
            <a:r>
              <a:rPr lang="en-US" sz="1100" dirty="0"/>
              <a:t>()</a:t>
            </a:r>
          </a:p>
          <a:p>
            <a:r>
              <a:rPr lang="en-US" sz="1100" dirty="0"/>
              <a:t>        li = []</a:t>
            </a:r>
          </a:p>
          <a:p>
            <a:r>
              <a:rPr lang="en-US" sz="1100" dirty="0"/>
              <a:t>        rad = 0</a:t>
            </a:r>
          </a:p>
          <a:p>
            <a:r>
              <a:rPr lang="en-US" sz="1100" dirty="0"/>
              <a:t>        for </a:t>
            </a:r>
            <a:r>
              <a:rPr lang="en-US" sz="1100" dirty="0" err="1"/>
              <a:t>i</a:t>
            </a:r>
            <a:r>
              <a:rPr lang="en-US" sz="1100" dirty="0"/>
              <a:t> in text:</a:t>
            </a:r>
          </a:p>
          <a:p>
            <a:r>
              <a:rPr lang="en-US" sz="1100" dirty="0"/>
              <a:t>            if </a:t>
            </a:r>
            <a:r>
              <a:rPr lang="en-US" sz="1100" dirty="0" err="1"/>
              <a:t>i</a:t>
            </a:r>
            <a:r>
              <a:rPr lang="en-US" sz="1100" dirty="0"/>
              <a:t>[0] &gt;= '0' and </a:t>
            </a:r>
            <a:r>
              <a:rPr lang="en-US" sz="1100" dirty="0" err="1"/>
              <a:t>i</a:t>
            </a:r>
            <a:r>
              <a:rPr lang="en-US" sz="1100" dirty="0"/>
              <a:t>[0] &lt;= '9':</a:t>
            </a:r>
          </a:p>
          <a:p>
            <a:r>
              <a:rPr lang="en-US" sz="1100" dirty="0"/>
              <a:t>                rad = float(</a:t>
            </a:r>
            <a:r>
              <a:rPr lang="en-US" sz="1100" dirty="0" err="1"/>
              <a:t>i</a:t>
            </a:r>
            <a:r>
              <a:rPr lang="en-US" sz="1100" dirty="0"/>
              <a:t>)</a:t>
            </a:r>
          </a:p>
          <a:p>
            <a:r>
              <a:rPr lang="en-US" sz="1100" dirty="0"/>
              <a:t>        area = 3.14*rad*rad</a:t>
            </a:r>
          </a:p>
          <a:p>
            <a:r>
              <a:rPr lang="en-US" sz="1100" dirty="0"/>
              <a:t>        print("The area of circle is ", area)</a:t>
            </a:r>
          </a:p>
          <a:p>
            <a:r>
              <a:rPr lang="en-US" sz="1100" dirty="0"/>
              <a:t>        speak("The area of circle is "+str(area))</a:t>
            </a:r>
          </a:p>
          <a:p>
            <a:endParaRPr lang="en-US" sz="1100" dirty="0"/>
          </a:p>
          <a:p>
            <a:r>
              <a:rPr lang="en-US" sz="1100" dirty="0"/>
              <a:t>    </a:t>
            </a:r>
            <a:r>
              <a:rPr lang="en-US" sz="1100" dirty="0" err="1"/>
              <a:t>elif</a:t>
            </a:r>
            <a:r>
              <a:rPr lang="en-US" sz="1100" dirty="0"/>
              <a:t> "multiply" in text:</a:t>
            </a:r>
          </a:p>
          <a:p>
            <a:r>
              <a:rPr lang="en-US" sz="1100" dirty="0"/>
              <a:t>        print()</a:t>
            </a:r>
          </a:p>
          <a:p>
            <a:r>
              <a:rPr lang="en-US" sz="1100" dirty="0"/>
              <a:t>        print(text)</a:t>
            </a:r>
          </a:p>
          <a:p>
            <a:r>
              <a:rPr lang="en-US" sz="1100" dirty="0"/>
              <a:t>        print()</a:t>
            </a:r>
          </a:p>
          <a:p>
            <a:r>
              <a:rPr lang="en-US" sz="1100" dirty="0"/>
              <a:t>        text = </a:t>
            </a:r>
            <a:r>
              <a:rPr lang="en-US" sz="1100" dirty="0" err="1"/>
              <a:t>text.split</a:t>
            </a:r>
            <a:r>
              <a:rPr lang="en-US" sz="1100" dirty="0"/>
              <a:t>()</a:t>
            </a:r>
          </a:p>
          <a:p>
            <a:r>
              <a:rPr lang="en-US" sz="1100" dirty="0"/>
              <a:t>        </a:t>
            </a:r>
            <a:r>
              <a:rPr lang="en-US" sz="1100" dirty="0" err="1"/>
              <a:t>multp</a:t>
            </a:r>
            <a:r>
              <a:rPr lang="en-US" sz="1100" dirty="0"/>
              <a:t> = 1</a:t>
            </a:r>
          </a:p>
          <a:p>
            <a:r>
              <a:rPr lang="en-US" sz="1100" dirty="0"/>
              <a:t>        for </a:t>
            </a:r>
            <a:r>
              <a:rPr lang="en-US" sz="1100" dirty="0" err="1"/>
              <a:t>i</a:t>
            </a:r>
            <a:r>
              <a:rPr lang="en-US" sz="1100" dirty="0"/>
              <a:t> in text:</a:t>
            </a:r>
          </a:p>
          <a:p>
            <a:r>
              <a:rPr lang="en-US" sz="1100" dirty="0"/>
              <a:t>            if </a:t>
            </a:r>
            <a:r>
              <a:rPr lang="en-US" sz="1100" dirty="0" err="1"/>
              <a:t>i</a:t>
            </a:r>
            <a:r>
              <a:rPr lang="en-US" sz="1100" dirty="0"/>
              <a:t>[0] &gt;= '0' and </a:t>
            </a:r>
            <a:r>
              <a:rPr lang="en-US" sz="1100" dirty="0" err="1"/>
              <a:t>i</a:t>
            </a:r>
            <a:r>
              <a:rPr lang="en-US" sz="1100" dirty="0"/>
              <a:t>[0] &lt;= '9':</a:t>
            </a:r>
          </a:p>
          <a:p>
            <a:r>
              <a:rPr lang="en-US" sz="1100" dirty="0"/>
              <a:t>                </a:t>
            </a:r>
            <a:r>
              <a:rPr lang="en-US" sz="1100" dirty="0" err="1"/>
              <a:t>multp</a:t>
            </a:r>
            <a:r>
              <a:rPr lang="en-US" sz="1100" dirty="0"/>
              <a:t> *= float(</a:t>
            </a:r>
            <a:r>
              <a:rPr lang="en-US" sz="1100" dirty="0" err="1"/>
              <a:t>i</a:t>
            </a:r>
            <a:r>
              <a:rPr lang="en-US" sz="1100" dirty="0"/>
              <a:t>)</a:t>
            </a:r>
          </a:p>
          <a:p>
            <a:r>
              <a:rPr lang="en-US" sz="1100" dirty="0"/>
              <a:t>        print("the answer is", </a:t>
            </a:r>
            <a:r>
              <a:rPr lang="en-US" sz="1100" dirty="0" err="1"/>
              <a:t>multp</a:t>
            </a:r>
            <a:r>
              <a:rPr lang="en-US" sz="1100" dirty="0"/>
              <a:t>)</a:t>
            </a:r>
          </a:p>
          <a:p>
            <a:r>
              <a:rPr lang="en-US" sz="1100" dirty="0"/>
              <a:t>        speak("the answer is "+str(</a:t>
            </a:r>
            <a:r>
              <a:rPr lang="en-US" sz="1100" dirty="0" err="1"/>
              <a:t>multp</a:t>
            </a:r>
            <a:r>
              <a:rPr lang="en-US" sz="1100" dirty="0"/>
              <a:t>))</a:t>
            </a:r>
          </a:p>
          <a:p>
            <a:r>
              <a:rPr lang="en-US" sz="1100" dirty="0"/>
              <a:t>    </a:t>
            </a:r>
            <a:r>
              <a:rPr lang="en-US" sz="1100" dirty="0" err="1"/>
              <a:t>elif</a:t>
            </a:r>
            <a:r>
              <a:rPr lang="en-US" sz="1100" dirty="0"/>
              <a:t> ("divided" in text) or ("/" in text):</a:t>
            </a:r>
          </a:p>
          <a:p>
            <a:r>
              <a:rPr lang="en-US" sz="1100" dirty="0"/>
              <a:t>        print()</a:t>
            </a:r>
          </a:p>
          <a:p>
            <a:r>
              <a:rPr lang="en-US" sz="1100" dirty="0"/>
              <a:t>        print(text)</a:t>
            </a:r>
          </a:p>
          <a:p>
            <a:r>
              <a:rPr lang="en-US" sz="1100" dirty="0"/>
              <a:t>        print()</a:t>
            </a:r>
          </a:p>
          <a:p>
            <a:r>
              <a:rPr lang="en-US" sz="1100" dirty="0"/>
              <a:t>        text = </a:t>
            </a:r>
            <a:r>
              <a:rPr lang="en-US" sz="1100" dirty="0" err="1"/>
              <a:t>text.split</a:t>
            </a:r>
            <a:r>
              <a:rPr lang="en-US" sz="1100" dirty="0"/>
              <a:t>()</a:t>
            </a:r>
          </a:p>
          <a:p>
            <a:r>
              <a:rPr lang="en-US" sz="1100" dirty="0"/>
              <a:t>        li = []</a:t>
            </a:r>
          </a:p>
          <a:p>
            <a:r>
              <a:rPr lang="en-US" sz="1100" dirty="0"/>
              <a:t>        for </a:t>
            </a:r>
            <a:r>
              <a:rPr lang="en-US" sz="1100" dirty="0" err="1"/>
              <a:t>i</a:t>
            </a:r>
            <a:r>
              <a:rPr lang="en-US" sz="1100" dirty="0"/>
              <a:t> in text:</a:t>
            </a:r>
          </a:p>
          <a:p>
            <a:r>
              <a:rPr lang="en-US" sz="1100" dirty="0"/>
              <a:t>            if </a:t>
            </a:r>
            <a:r>
              <a:rPr lang="en-US" sz="1100" dirty="0" err="1"/>
              <a:t>i</a:t>
            </a:r>
            <a:r>
              <a:rPr lang="en-US" sz="1100" dirty="0"/>
              <a:t>[0] &gt;= '0' and </a:t>
            </a:r>
            <a:r>
              <a:rPr lang="en-US" sz="1100" dirty="0" err="1"/>
              <a:t>i</a:t>
            </a:r>
            <a:r>
              <a:rPr lang="en-US" sz="1100" dirty="0"/>
              <a:t>[0] &lt;= '9':</a:t>
            </a:r>
          </a:p>
          <a:p>
            <a:r>
              <a:rPr lang="en-US" sz="1100" dirty="0"/>
              <a:t>                </a:t>
            </a:r>
            <a:r>
              <a:rPr lang="en-US" sz="1100" dirty="0" err="1"/>
              <a:t>li.append</a:t>
            </a:r>
            <a:r>
              <a:rPr lang="en-US" sz="1100" dirty="0"/>
              <a:t>(float(</a:t>
            </a:r>
            <a:r>
              <a:rPr lang="en-US" sz="1100" dirty="0" err="1"/>
              <a:t>i</a:t>
            </a:r>
            <a:r>
              <a:rPr lang="en-US" sz="1100" dirty="0"/>
              <a:t>))</a:t>
            </a:r>
          </a:p>
          <a:p>
            <a:r>
              <a:rPr lang="en-US" sz="1100" dirty="0"/>
              <a:t>        a = li[0]</a:t>
            </a:r>
          </a:p>
          <a:p>
            <a:r>
              <a:rPr lang="en-US" sz="1100" dirty="0"/>
              <a:t>        b = li[1]</a:t>
            </a:r>
          </a:p>
          <a:p>
            <a:r>
              <a:rPr lang="en-US" sz="1100" dirty="0"/>
              <a:t>        print("the answer is", a/b)</a:t>
            </a:r>
          </a:p>
          <a:p>
            <a:r>
              <a:rPr lang="en-US" sz="1100" dirty="0"/>
              <a:t>        speak("the answer </a:t>
            </a:r>
            <a:r>
              <a:rPr lang="en-US" sz="1100" dirty="0" err="1"/>
              <a:t>is"+str</a:t>
            </a:r>
            <a:r>
              <a:rPr lang="en-US" sz="1100" dirty="0"/>
              <a:t>(a/b))</a:t>
            </a:r>
            <a:endParaRPr lang="en-IN" sz="1100" dirty="0"/>
          </a:p>
        </p:txBody>
      </p:sp>
      <p:sp>
        <p:nvSpPr>
          <p:cNvPr id="10" name="TextBox 9">
            <a:extLst>
              <a:ext uri="{FF2B5EF4-FFF2-40B4-BE49-F238E27FC236}">
                <a16:creationId xmlns="" xmlns:a16="http://schemas.microsoft.com/office/drawing/2014/main" id="{D3FAE8AE-DD0B-467E-8268-84C1FB390DD2}"/>
              </a:ext>
            </a:extLst>
          </p:cNvPr>
          <p:cNvSpPr txBox="1"/>
          <p:nvPr/>
        </p:nvSpPr>
        <p:spPr>
          <a:xfrm>
            <a:off x="2884469" y="195209"/>
            <a:ext cx="6097712" cy="2292935"/>
          </a:xfrm>
          <a:prstGeom prst="rect">
            <a:avLst/>
          </a:prstGeom>
          <a:noFill/>
        </p:spPr>
        <p:txBody>
          <a:bodyPr wrap="square">
            <a:spAutoFit/>
          </a:bodyPr>
          <a:lstStyle/>
          <a:p>
            <a:r>
              <a:rPr lang="en-US" sz="1100" dirty="0"/>
              <a:t>    </a:t>
            </a:r>
            <a:r>
              <a:rPr lang="en-US" sz="1100" dirty="0" err="1"/>
              <a:t>elif</a:t>
            </a:r>
            <a:r>
              <a:rPr lang="en-US" sz="1100" dirty="0"/>
              <a:t> "how to make" in text:</a:t>
            </a:r>
          </a:p>
          <a:p>
            <a:r>
              <a:rPr lang="en-US" sz="1100" dirty="0"/>
              <a:t>        try:</a:t>
            </a:r>
          </a:p>
          <a:p>
            <a:r>
              <a:rPr lang="en-US" sz="1100" dirty="0"/>
              <a:t>            </a:t>
            </a:r>
            <a:r>
              <a:rPr lang="en-US" sz="1100" dirty="0" err="1"/>
              <a:t>pwt.playonyt</a:t>
            </a:r>
            <a:r>
              <a:rPr lang="en-US" sz="1100" dirty="0"/>
              <a:t>(text)</a:t>
            </a:r>
          </a:p>
          <a:p>
            <a:r>
              <a:rPr lang="en-US" sz="1100" dirty="0"/>
              <a:t>            speak("playing")</a:t>
            </a:r>
          </a:p>
          <a:p>
            <a:r>
              <a:rPr lang="en-US" sz="1100" dirty="0"/>
              <a:t>        except:</a:t>
            </a:r>
          </a:p>
          <a:p>
            <a:r>
              <a:rPr lang="en-US" sz="1100" dirty="0"/>
              <a:t>            speak("network Error Occurred ")</a:t>
            </a:r>
          </a:p>
          <a:p>
            <a:endParaRPr lang="en-US" sz="1100" dirty="0"/>
          </a:p>
          <a:p>
            <a:r>
              <a:rPr lang="en-US" sz="1100" dirty="0"/>
              <a:t>    </a:t>
            </a:r>
            <a:r>
              <a:rPr lang="en-US" sz="1100" dirty="0" err="1"/>
              <a:t>elif</a:t>
            </a:r>
            <a:r>
              <a:rPr lang="en-US" sz="1100" dirty="0"/>
              <a:t> text in ["do you know </a:t>
            </a:r>
            <a:r>
              <a:rPr lang="en-US" sz="1100" dirty="0" err="1"/>
              <a:t>chitkara</a:t>
            </a:r>
            <a:r>
              <a:rPr lang="en-US" sz="1100" dirty="0"/>
              <a:t> university"]:</a:t>
            </a:r>
          </a:p>
          <a:p>
            <a:r>
              <a:rPr lang="en-US" sz="1100" dirty="0"/>
              <a:t>        print(text)</a:t>
            </a:r>
          </a:p>
          <a:p>
            <a:r>
              <a:rPr lang="en-US" sz="1100" dirty="0"/>
              <a:t>        print()</a:t>
            </a:r>
          </a:p>
          <a:p>
            <a:r>
              <a:rPr lang="en-US" sz="1100" dirty="0"/>
              <a:t>        print("yes </a:t>
            </a:r>
            <a:r>
              <a:rPr lang="en-US" sz="1100" dirty="0" err="1"/>
              <a:t>i</a:t>
            </a:r>
            <a:r>
              <a:rPr lang="en-US" sz="1100" dirty="0"/>
              <a:t> know </a:t>
            </a:r>
            <a:r>
              <a:rPr lang="en-US" sz="1100" dirty="0" err="1"/>
              <a:t>chitkara</a:t>
            </a:r>
            <a:r>
              <a:rPr lang="en-US" sz="1100" dirty="0"/>
              <a:t> university, \nit is the  best private university in the </a:t>
            </a:r>
            <a:r>
              <a:rPr lang="en-US" sz="1100" dirty="0" err="1"/>
              <a:t>punjab</a:t>
            </a:r>
            <a:r>
              <a:rPr lang="en-US" sz="1100" dirty="0"/>
              <a:t> ")</a:t>
            </a:r>
          </a:p>
          <a:p>
            <a:r>
              <a:rPr lang="en-US" sz="1100" dirty="0"/>
              <a:t>        speak(</a:t>
            </a:r>
          </a:p>
          <a:p>
            <a:r>
              <a:rPr lang="en-US" sz="1100" dirty="0"/>
              <a:t>            "yes </a:t>
            </a:r>
            <a:r>
              <a:rPr lang="en-US" sz="1100" dirty="0" err="1"/>
              <a:t>i</a:t>
            </a:r>
            <a:r>
              <a:rPr lang="en-US" sz="1100" dirty="0"/>
              <a:t> know </a:t>
            </a:r>
            <a:r>
              <a:rPr lang="en-US" sz="1100" dirty="0" err="1"/>
              <a:t>chitkara</a:t>
            </a:r>
            <a:r>
              <a:rPr lang="en-US" sz="1100" dirty="0"/>
              <a:t> university, it is best private university in the </a:t>
            </a:r>
            <a:r>
              <a:rPr lang="en-US" sz="1100" dirty="0" err="1"/>
              <a:t>punjab</a:t>
            </a:r>
            <a:r>
              <a:rPr lang="en-US" sz="1100" dirty="0"/>
              <a:t> ")</a:t>
            </a:r>
            <a:endParaRPr lang="en-IN" sz="1100" dirty="0"/>
          </a:p>
        </p:txBody>
      </p:sp>
      <p:sp>
        <p:nvSpPr>
          <p:cNvPr id="12" name="TextBox 11">
            <a:extLst>
              <a:ext uri="{FF2B5EF4-FFF2-40B4-BE49-F238E27FC236}">
                <a16:creationId xmlns="" xmlns:a16="http://schemas.microsoft.com/office/drawing/2014/main" id="{956C967C-1039-6F99-BA32-0F0EEFEFB278}"/>
              </a:ext>
            </a:extLst>
          </p:cNvPr>
          <p:cNvSpPr txBox="1"/>
          <p:nvPr/>
        </p:nvSpPr>
        <p:spPr>
          <a:xfrm>
            <a:off x="2973512" y="2444479"/>
            <a:ext cx="5554039" cy="4324261"/>
          </a:xfrm>
          <a:prstGeom prst="rect">
            <a:avLst/>
          </a:prstGeom>
          <a:noFill/>
        </p:spPr>
        <p:txBody>
          <a:bodyPr wrap="square">
            <a:spAutoFit/>
          </a:bodyPr>
          <a:lstStyle/>
          <a:p>
            <a:r>
              <a:rPr lang="en-IN" sz="1100" dirty="0"/>
              <a:t> </a:t>
            </a:r>
            <a:r>
              <a:rPr lang="en-IN" sz="1100" dirty="0" err="1"/>
              <a:t>elif</a:t>
            </a:r>
            <a:r>
              <a:rPr lang="en-IN" sz="1100" dirty="0"/>
              <a:t> "factorial" in text:</a:t>
            </a:r>
          </a:p>
          <a:p>
            <a:r>
              <a:rPr lang="en-IN" sz="1100" dirty="0"/>
              <a:t>        print(text)</a:t>
            </a:r>
          </a:p>
          <a:p>
            <a:r>
              <a:rPr lang="en-IN" sz="1100" dirty="0"/>
              <a:t>        print()</a:t>
            </a:r>
          </a:p>
          <a:p>
            <a:r>
              <a:rPr lang="en-IN" sz="1100" dirty="0"/>
              <a:t>        fact = str(text)</a:t>
            </a:r>
          </a:p>
          <a:p>
            <a:r>
              <a:rPr lang="en-IN" sz="1100" dirty="0"/>
              <a:t>        fact = </a:t>
            </a:r>
            <a:r>
              <a:rPr lang="en-IN" sz="1100" dirty="0" err="1"/>
              <a:t>fact.split</a:t>
            </a:r>
            <a:r>
              <a:rPr lang="en-IN" sz="1100" dirty="0"/>
              <a:t>()</a:t>
            </a:r>
          </a:p>
          <a:p>
            <a:r>
              <a:rPr lang="en-IN" sz="1100" dirty="0"/>
              <a:t>        fact = int(fact[-1])</a:t>
            </a:r>
          </a:p>
          <a:p>
            <a:endParaRPr lang="en-IN" sz="1100" dirty="0"/>
          </a:p>
          <a:p>
            <a:r>
              <a:rPr lang="en-IN" sz="1100" dirty="0"/>
              <a:t>        fact = </a:t>
            </a:r>
            <a:r>
              <a:rPr lang="en-IN" sz="1100" dirty="0" err="1"/>
              <a:t>math.factorial</a:t>
            </a:r>
            <a:r>
              <a:rPr lang="en-IN" sz="1100" dirty="0"/>
              <a:t>(fact)</a:t>
            </a:r>
          </a:p>
          <a:p>
            <a:r>
              <a:rPr lang="en-IN" sz="1100" dirty="0"/>
              <a:t>        print(fact)</a:t>
            </a:r>
          </a:p>
          <a:p>
            <a:r>
              <a:rPr lang="en-IN" sz="1100" dirty="0"/>
              <a:t>        speak(fact)</a:t>
            </a:r>
          </a:p>
          <a:p>
            <a:r>
              <a:rPr lang="en-IN" sz="1100" dirty="0"/>
              <a:t>    </a:t>
            </a:r>
            <a:r>
              <a:rPr lang="en-IN" sz="1100" dirty="0" err="1"/>
              <a:t>elif</a:t>
            </a:r>
            <a:r>
              <a:rPr lang="en-IN" sz="1100" dirty="0"/>
              <a:t> text in ["open coding ninjas", "coding ninjas open", "coding ninjas"]:</a:t>
            </a:r>
          </a:p>
          <a:p>
            <a:r>
              <a:rPr lang="en-IN" sz="1100" dirty="0"/>
              <a:t>        </a:t>
            </a:r>
            <a:r>
              <a:rPr lang="en-IN" sz="1100" dirty="0" err="1"/>
              <a:t>webbrowser.open</a:t>
            </a:r>
            <a:r>
              <a:rPr lang="en-IN" sz="1100" dirty="0"/>
              <a:t>('https://www.codingninjas.com')</a:t>
            </a:r>
          </a:p>
          <a:p>
            <a:r>
              <a:rPr lang="en-IN" sz="1100" dirty="0"/>
              <a:t>    </a:t>
            </a:r>
            <a:r>
              <a:rPr lang="en-IN" sz="1100" dirty="0" err="1"/>
              <a:t>elif</a:t>
            </a:r>
            <a:r>
              <a:rPr lang="en-IN" sz="1100" dirty="0"/>
              <a:t> text in ["open vs code", "open visual studio code", "vs code open", "visual studio code open"]:</a:t>
            </a:r>
          </a:p>
          <a:p>
            <a:r>
              <a:rPr lang="en-IN" sz="1100" dirty="0"/>
              <a:t>        print(text)</a:t>
            </a:r>
          </a:p>
          <a:p>
            <a:r>
              <a:rPr lang="en-IN" sz="1100" dirty="0"/>
              <a:t>        speak("opening vs code editor")</a:t>
            </a:r>
          </a:p>
          <a:p>
            <a:r>
              <a:rPr lang="en-IN" sz="1100" dirty="0"/>
              <a:t>        </a:t>
            </a:r>
            <a:r>
              <a:rPr lang="en-IN" sz="1100" dirty="0" err="1"/>
              <a:t>os.startfile</a:t>
            </a:r>
            <a:r>
              <a:rPr lang="en-IN" sz="1100" dirty="0"/>
              <a:t>("code")</a:t>
            </a:r>
          </a:p>
          <a:p>
            <a:r>
              <a:rPr lang="en-IN" sz="1100" dirty="0"/>
              <a:t>    </a:t>
            </a:r>
            <a:r>
              <a:rPr lang="en-IN" sz="1100" dirty="0" err="1"/>
              <a:t>elif</a:t>
            </a:r>
            <a:r>
              <a:rPr lang="en-IN" sz="1100" dirty="0"/>
              <a:t> text in ["open </a:t>
            </a:r>
            <a:r>
              <a:rPr lang="en-IN" sz="1100" dirty="0" err="1"/>
              <a:t>photopea</a:t>
            </a:r>
            <a:r>
              <a:rPr lang="en-IN" sz="1100" dirty="0"/>
              <a:t>", "</a:t>
            </a:r>
            <a:r>
              <a:rPr lang="en-IN" sz="1100" dirty="0" err="1"/>
              <a:t>photopea</a:t>
            </a:r>
            <a:r>
              <a:rPr lang="en-IN" sz="1100" dirty="0"/>
              <a:t> open"]:</a:t>
            </a:r>
          </a:p>
          <a:p>
            <a:r>
              <a:rPr lang="en-IN" sz="1100" dirty="0"/>
              <a:t>        print(text)</a:t>
            </a:r>
          </a:p>
          <a:p>
            <a:r>
              <a:rPr lang="en-IN" sz="1100" dirty="0"/>
              <a:t>        speak("opening </a:t>
            </a:r>
            <a:r>
              <a:rPr lang="en-IN" sz="1100" dirty="0" err="1"/>
              <a:t>photopea</a:t>
            </a:r>
            <a:r>
              <a:rPr lang="en-IN" sz="1100" dirty="0"/>
              <a:t>")</a:t>
            </a:r>
          </a:p>
          <a:p>
            <a:r>
              <a:rPr lang="en-IN" sz="1100" dirty="0"/>
              <a:t>        </a:t>
            </a:r>
            <a:r>
              <a:rPr lang="en-IN" sz="1100" dirty="0" err="1"/>
              <a:t>webbrowser.open</a:t>
            </a:r>
            <a:r>
              <a:rPr lang="en-IN" sz="1100" dirty="0"/>
              <a:t>("https://www.photopea.com")</a:t>
            </a:r>
          </a:p>
          <a:p>
            <a:endParaRPr lang="en-IN" sz="1100" dirty="0"/>
          </a:p>
          <a:p>
            <a:r>
              <a:rPr lang="en-IN" sz="1100" dirty="0"/>
              <a:t>    else:</a:t>
            </a:r>
          </a:p>
          <a:p>
            <a:r>
              <a:rPr lang="en-IN" sz="1100" dirty="0"/>
              <a:t>        print(text)</a:t>
            </a:r>
          </a:p>
          <a:p>
            <a:r>
              <a:rPr lang="en-IN" sz="1100" dirty="0"/>
              <a:t>        print("sorry </a:t>
            </a:r>
            <a:r>
              <a:rPr lang="en-IN" sz="1100" dirty="0" err="1"/>
              <a:t>i</a:t>
            </a:r>
            <a:r>
              <a:rPr lang="en-IN" sz="1100" dirty="0"/>
              <a:t> don't understand")</a:t>
            </a:r>
          </a:p>
          <a:p>
            <a:r>
              <a:rPr lang="en-IN" sz="1100" dirty="0"/>
              <a:t>        speak("sorry </a:t>
            </a:r>
            <a:r>
              <a:rPr lang="en-IN" sz="1100" dirty="0" err="1"/>
              <a:t>i</a:t>
            </a:r>
            <a:r>
              <a:rPr lang="en-IN" sz="1100" dirty="0"/>
              <a:t> don't understand")</a:t>
            </a:r>
          </a:p>
        </p:txBody>
      </p:sp>
      <p:sp>
        <p:nvSpPr>
          <p:cNvPr id="14" name="TextBox 13">
            <a:extLst>
              <a:ext uri="{FF2B5EF4-FFF2-40B4-BE49-F238E27FC236}">
                <a16:creationId xmlns="" xmlns:a16="http://schemas.microsoft.com/office/drawing/2014/main" id="{6FB4B2E3-31D9-4C66-4EB6-479471FD0AC2}"/>
              </a:ext>
            </a:extLst>
          </p:cNvPr>
          <p:cNvSpPr txBox="1"/>
          <p:nvPr/>
        </p:nvSpPr>
        <p:spPr>
          <a:xfrm>
            <a:off x="8381760" y="1995106"/>
            <a:ext cx="2241479" cy="2292935"/>
          </a:xfrm>
          <a:prstGeom prst="rect">
            <a:avLst/>
          </a:prstGeom>
          <a:noFill/>
        </p:spPr>
        <p:txBody>
          <a:bodyPr wrap="square">
            <a:spAutoFit/>
          </a:bodyPr>
          <a:lstStyle/>
          <a:p>
            <a:r>
              <a:rPr lang="en-US" sz="1100" dirty="0"/>
              <a:t>if __name__ == '__main__':</a:t>
            </a:r>
          </a:p>
          <a:p>
            <a:r>
              <a:rPr lang="en-US" sz="1100" dirty="0"/>
              <a:t>    while(True):</a:t>
            </a:r>
          </a:p>
          <a:p>
            <a:r>
              <a:rPr lang="en-US" sz="1100" dirty="0"/>
              <a:t>        text = command()</a:t>
            </a:r>
          </a:p>
          <a:p>
            <a:r>
              <a:rPr lang="en-US" sz="1100" dirty="0"/>
              <a:t>        if text in ["exit", "quit", "stop"]:</a:t>
            </a:r>
          </a:p>
          <a:p>
            <a:r>
              <a:rPr lang="en-US" sz="1100" dirty="0"/>
              <a:t>            exit()</a:t>
            </a:r>
          </a:p>
          <a:p>
            <a:r>
              <a:rPr lang="en-US" sz="1100" dirty="0"/>
              <a:t>        else:</a:t>
            </a:r>
          </a:p>
          <a:p>
            <a:r>
              <a:rPr lang="en-US" sz="1100" dirty="0"/>
              <a:t>            </a:t>
            </a:r>
            <a:r>
              <a:rPr lang="en-US" sz="1100" dirty="0" err="1"/>
              <a:t>doooo</a:t>
            </a:r>
            <a:r>
              <a:rPr lang="en-US" sz="1100" dirty="0"/>
              <a:t>(text)</a:t>
            </a:r>
          </a:p>
          <a:p>
            <a:r>
              <a:rPr lang="en-US" sz="1100" dirty="0"/>
              <a:t>Footer</a:t>
            </a:r>
          </a:p>
          <a:p>
            <a:r>
              <a:rPr lang="en-US" sz="1100" dirty="0"/>
              <a:t>© 2023 GitHub, Inc.</a:t>
            </a:r>
          </a:p>
          <a:p>
            <a:r>
              <a:rPr lang="en-US" sz="1100" dirty="0"/>
              <a:t>Footer navigation</a:t>
            </a:r>
          </a:p>
          <a:p>
            <a:r>
              <a:rPr lang="en-US" sz="1100" dirty="0"/>
              <a:t>Terms</a:t>
            </a:r>
          </a:p>
          <a:p>
            <a:r>
              <a:rPr lang="en-US" sz="1100" dirty="0"/>
              <a:t>Privacy</a:t>
            </a:r>
          </a:p>
          <a:p>
            <a:r>
              <a:rPr lang="en-US" sz="1100" dirty="0"/>
              <a:t>S</a:t>
            </a:r>
            <a:endParaRPr lang="en-IN" sz="1100" dirty="0"/>
          </a:p>
        </p:txBody>
      </p:sp>
      <p:pic>
        <p:nvPicPr>
          <p:cNvPr id="15" name="Picture 14">
            <a:extLst>
              <a:ext uri="{FF2B5EF4-FFF2-40B4-BE49-F238E27FC236}">
                <a16:creationId xmlns="" xmlns:a16="http://schemas.microsoft.com/office/drawing/2014/main" id="{185F61C4-D641-937B-FC2D-18A9084A309A}"/>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346382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 xmlns:a16="http://schemas.microsoft.com/office/drawing/2014/main" id="{1130D679-D78E-1F15-EC3D-4BED6D69B35F}"/>
              </a:ext>
            </a:extLst>
          </p:cNvPr>
          <p:cNvSpPr>
            <a:spLocks noGrp="1"/>
          </p:cNvSpPr>
          <p:nvPr>
            <p:ph type="title"/>
          </p:nvPr>
        </p:nvSpPr>
        <p:spPr>
          <a:xfrm>
            <a:off x="1535715" y="1514178"/>
            <a:ext cx="9120570" cy="3887396"/>
          </a:xfrm>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pic>
        <p:nvPicPr>
          <p:cNvPr id="4" name="Picture 3">
            <a:extLst>
              <a:ext uri="{FF2B5EF4-FFF2-40B4-BE49-F238E27FC236}">
                <a16:creationId xmlns="" xmlns:a16="http://schemas.microsoft.com/office/drawing/2014/main" id="{4E0EEFCC-055C-1920-012E-A7829D0F7414}"/>
              </a:ext>
            </a:extLst>
          </p:cNvPr>
          <p:cNvPicPr>
            <a:picLocks noChangeAspect="1"/>
          </p:cNvPicPr>
          <p:nvPr/>
        </p:nvPicPr>
        <p:blipFill>
          <a:blip r:embed="rId4"/>
          <a:stretch>
            <a:fillRect/>
          </a:stretch>
        </p:blipFill>
        <p:spPr>
          <a:xfrm>
            <a:off x="11459570" y="-4354"/>
            <a:ext cx="732430" cy="617002"/>
          </a:xfrm>
          <a:prstGeom prst="rect">
            <a:avLst/>
          </a:prstGeom>
        </p:spPr>
      </p:pic>
      <p:pic>
        <p:nvPicPr>
          <p:cNvPr id="2" name="Picture 1">
            <a:extLst>
              <a:ext uri="{FF2B5EF4-FFF2-40B4-BE49-F238E27FC236}">
                <a16:creationId xmlns="" xmlns:a16="http://schemas.microsoft.com/office/drawing/2014/main" id="{23E2AD6E-287D-9546-DAD1-49D57E9DB37D}"/>
              </a:ext>
            </a:extLst>
          </p:cNvPr>
          <p:cNvPicPr>
            <a:picLocks noChangeAspect="1"/>
          </p:cNvPicPr>
          <p:nvPr/>
        </p:nvPicPr>
        <p:blipFill>
          <a:blip r:embed="rId4"/>
          <a:stretch>
            <a:fillRect/>
          </a:stretch>
        </p:blipFill>
        <p:spPr>
          <a:xfrm>
            <a:off x="11049802" y="-28875"/>
            <a:ext cx="1142198" cy="885524"/>
          </a:xfrm>
          <a:prstGeom prst="rect">
            <a:avLst/>
          </a:prstGeom>
        </p:spPr>
      </p:pic>
    </p:spTree>
    <p:extLst>
      <p:ext uri="{BB962C8B-B14F-4D97-AF65-F5344CB8AC3E}">
        <p14:creationId xmlns:p14="http://schemas.microsoft.com/office/powerpoint/2010/main" val="333412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5FB37A-4478-2D0C-2FF4-BFF64DDFCD73}"/>
              </a:ext>
            </a:extLst>
          </p:cNvPr>
          <p:cNvSpPr>
            <a:spLocks noGrp="1"/>
          </p:cNvSpPr>
          <p:nvPr>
            <p:ph type="title"/>
          </p:nvPr>
        </p:nvSpPr>
        <p:spPr>
          <a:xfrm>
            <a:off x="649224" y="379729"/>
            <a:ext cx="3886200" cy="548640"/>
          </a:xfrm>
        </p:spPr>
        <p:txBody>
          <a:bodyPr/>
          <a:lstStyle/>
          <a:p>
            <a:r>
              <a:rPr lang="en-US" sz="3600" b="1" u="sng" dirty="0">
                <a:effectLst>
                  <a:outerShdw blurRad="38100" dist="38100" dir="2700000" algn="tl">
                    <a:srgbClr val="000000">
                      <a:alpha val="43137"/>
                    </a:srgbClr>
                  </a:outerShdw>
                </a:effectLst>
                <a:latin typeface="Agency FB" panose="020B0503020202020204" pitchFamily="34" charset="0"/>
              </a:rPr>
              <a:t>Introduction:</a:t>
            </a:r>
            <a:endParaRPr lang="en-IN" sz="3600" b="1" u="sng" dirty="0">
              <a:effectLst>
                <a:outerShdw blurRad="38100" dist="38100" dir="2700000" algn="tl">
                  <a:srgbClr val="000000">
                    <a:alpha val="43137"/>
                  </a:srgbClr>
                </a:outerShdw>
              </a:effectLst>
              <a:latin typeface="Agency FB" panose="020B0503020202020204" pitchFamily="34" charset="0"/>
            </a:endParaRPr>
          </a:p>
        </p:txBody>
      </p:sp>
      <p:sp>
        <p:nvSpPr>
          <p:cNvPr id="4" name="Slide Number Placeholder 3">
            <a:extLst>
              <a:ext uri="{FF2B5EF4-FFF2-40B4-BE49-F238E27FC236}">
                <a16:creationId xmlns="" xmlns:a16="http://schemas.microsoft.com/office/drawing/2014/main" id="{1315D5A9-103A-2C1C-5824-EA9F5C281F63}"/>
              </a:ext>
            </a:extLst>
          </p:cNvPr>
          <p:cNvSpPr>
            <a:spLocks noGrp="1"/>
          </p:cNvSpPr>
          <p:nvPr>
            <p:ph type="sldNum" sz="quarter" idx="11"/>
          </p:nvPr>
        </p:nvSpPr>
        <p:spPr/>
        <p:txBody>
          <a:bodyPr/>
          <a:lstStyle/>
          <a:p>
            <a:fld id="{75DF2D63-3FF5-D547-96B9-BE9CCD1ABA58}" type="slidenum">
              <a:rPr lang="en-US" smtClean="0"/>
              <a:t>3</a:t>
            </a:fld>
            <a:endParaRPr lang="en-US" dirty="0"/>
          </a:p>
        </p:txBody>
      </p:sp>
      <p:sp>
        <p:nvSpPr>
          <p:cNvPr id="8" name="TextBox 7">
            <a:extLst>
              <a:ext uri="{FF2B5EF4-FFF2-40B4-BE49-F238E27FC236}">
                <a16:creationId xmlns="" xmlns:a16="http://schemas.microsoft.com/office/drawing/2014/main" id="{5965AC28-EE07-4008-040A-4CCF7B17076B}"/>
              </a:ext>
            </a:extLst>
          </p:cNvPr>
          <p:cNvSpPr txBox="1"/>
          <p:nvPr/>
        </p:nvSpPr>
        <p:spPr>
          <a:xfrm>
            <a:off x="649224" y="1008805"/>
            <a:ext cx="9706356" cy="4817216"/>
          </a:xfrm>
          <a:prstGeom prst="rect">
            <a:avLst/>
          </a:prstGeom>
          <a:noFill/>
        </p:spPr>
        <p:txBody>
          <a:bodyPr wrap="square" rtlCol="0">
            <a:spAutoFit/>
          </a:bodyPr>
          <a:lstStyle/>
          <a:p>
            <a:pPr algn="just">
              <a:lnSpc>
                <a:spcPct val="150000"/>
              </a:lnSpc>
            </a:pPr>
            <a:r>
              <a:rPr lang="en-US" sz="2600" b="1" dirty="0">
                <a:effectLst>
                  <a:outerShdw blurRad="38100" dist="38100" dir="2700000" algn="tl">
                    <a:srgbClr val="000000">
                      <a:alpha val="43137"/>
                    </a:srgbClr>
                  </a:outerShdw>
                </a:effectLst>
                <a:latin typeface="Arial Narrow" panose="020B0606020202030204" pitchFamily="34" charset="0"/>
              </a:rPr>
              <a:t>The computer assistant created works like a simple command button which </a:t>
            </a:r>
            <a:r>
              <a:rPr lang="en-US" sz="2600" b="1" dirty="0">
                <a:solidFill>
                  <a:srgbClr val="333399"/>
                </a:solidFill>
                <a:effectLst>
                  <a:outerShdw blurRad="38100" dist="38100" dir="2700000" algn="tl">
                    <a:srgbClr val="000000">
                      <a:alpha val="43137"/>
                    </a:srgbClr>
                  </a:outerShdw>
                </a:effectLst>
                <a:latin typeface="Arial Narrow" panose="020B0606020202030204" pitchFamily="34" charset="0"/>
              </a:rPr>
              <a:t>accepts input from the user in the form of voice</a:t>
            </a:r>
            <a:r>
              <a:rPr lang="en-US" sz="2600" b="1" dirty="0">
                <a:effectLst>
                  <a:outerShdw blurRad="38100" dist="38100" dir="2700000" algn="tl">
                    <a:srgbClr val="000000">
                      <a:alpha val="43137"/>
                    </a:srgbClr>
                  </a:outerShdw>
                </a:effectLst>
                <a:latin typeface="Arial Narrow" panose="020B0606020202030204" pitchFamily="34" charset="0"/>
              </a:rPr>
              <a:t>, coordinates with the modules and statements used and gives the desired output, simple commands ranging from “open google”, “play a song”, “tell me a joke” to “what is the date”, “what is the time?", "what is the weather in America </a:t>
            </a:r>
            <a:r>
              <a:rPr lang="en-US" sz="2600" b="1" dirty="0" err="1">
                <a:effectLst>
                  <a:outerShdw blurRad="38100" dist="38100" dir="2700000" algn="tl">
                    <a:srgbClr val="000000">
                      <a:alpha val="43137"/>
                    </a:srgbClr>
                  </a:outerShdw>
                </a:effectLst>
                <a:latin typeface="Arial Narrow" panose="020B0606020202030204" pitchFamily="34" charset="0"/>
              </a:rPr>
              <a:t>etc</a:t>
            </a:r>
            <a:r>
              <a:rPr lang="en-US" sz="2600" b="1" dirty="0">
                <a:effectLst>
                  <a:outerShdw blurRad="38100" dist="38100" dir="2700000" algn="tl">
                    <a:srgbClr val="000000">
                      <a:alpha val="43137"/>
                    </a:srgbClr>
                  </a:outerShdw>
                </a:effectLst>
                <a:latin typeface="Arial Narrow" panose="020B0606020202030204" pitchFamily="34" charset="0"/>
              </a:rPr>
              <a:t>?”, our assistant named </a:t>
            </a:r>
            <a:r>
              <a:rPr lang="en-US" sz="2600" b="1" dirty="0">
                <a:solidFill>
                  <a:srgbClr val="333399"/>
                </a:solidFill>
                <a:effectLst>
                  <a:outerShdw blurRad="38100" dist="38100" dir="2700000" algn="tl">
                    <a:srgbClr val="000000">
                      <a:alpha val="43137"/>
                    </a:srgbClr>
                  </a:outerShdw>
                </a:effectLst>
                <a:latin typeface="Arial Narrow" panose="020B0606020202030204" pitchFamily="34" charset="0"/>
              </a:rPr>
              <a:t>MAXY</a:t>
            </a:r>
            <a:r>
              <a:rPr lang="en-US" sz="2600" b="1" dirty="0">
                <a:effectLst>
                  <a:outerShdw blurRad="38100" dist="38100" dir="2700000" algn="tl">
                    <a:srgbClr val="000000">
                      <a:alpha val="43137"/>
                    </a:srgbClr>
                  </a:outerShdw>
                </a:effectLst>
                <a:latin typeface="Arial Narrow" panose="020B0606020202030204" pitchFamily="34" charset="0"/>
              </a:rPr>
              <a:t> does all of it for the user just at one click. The medium in which the </a:t>
            </a:r>
            <a:r>
              <a:rPr lang="en-US" sz="2600" b="1" dirty="0">
                <a:solidFill>
                  <a:srgbClr val="333399"/>
                </a:solidFill>
                <a:effectLst>
                  <a:outerShdw blurRad="38100" dist="38100" dir="2700000" algn="tl">
                    <a:srgbClr val="000000">
                      <a:alpha val="43137"/>
                    </a:srgbClr>
                  </a:outerShdw>
                </a:effectLst>
                <a:latin typeface="Arial Narrow" panose="020B0606020202030204" pitchFamily="34" charset="0"/>
              </a:rPr>
              <a:t>output </a:t>
            </a:r>
            <a:r>
              <a:rPr lang="en-US" sz="2600" b="1" dirty="0">
                <a:effectLst>
                  <a:outerShdw blurRad="38100" dist="38100" dir="2700000" algn="tl">
                    <a:srgbClr val="000000">
                      <a:alpha val="43137"/>
                    </a:srgbClr>
                  </a:outerShdw>
                </a:effectLst>
                <a:latin typeface="Arial Narrow" panose="020B0606020202030204" pitchFamily="34" charset="0"/>
              </a:rPr>
              <a:t>is delivers may be in </a:t>
            </a:r>
            <a:r>
              <a:rPr lang="en-US" sz="2600" b="1" dirty="0">
                <a:solidFill>
                  <a:srgbClr val="333399"/>
                </a:solidFill>
                <a:effectLst>
                  <a:outerShdw blurRad="38100" dist="38100" dir="2700000" algn="tl">
                    <a:srgbClr val="000000">
                      <a:alpha val="43137"/>
                    </a:srgbClr>
                  </a:outerShdw>
                </a:effectLst>
                <a:latin typeface="Arial Narrow" panose="020B0606020202030204" pitchFamily="34" charset="0"/>
              </a:rPr>
              <a:t>the form of text, audio or just by opening the application which the user wants.</a:t>
            </a:r>
            <a:endParaRPr lang="en-IN" sz="2600" b="1" dirty="0">
              <a:solidFill>
                <a:srgbClr val="333399"/>
              </a:solidFill>
              <a:effectLst>
                <a:outerShdw blurRad="38100" dist="38100" dir="2700000" algn="tl">
                  <a:srgbClr val="000000">
                    <a:alpha val="43137"/>
                  </a:srgbClr>
                </a:outerShdw>
              </a:effectLst>
              <a:latin typeface="Arial Narrow" panose="020B0606020202030204" pitchFamily="34" charset="0"/>
            </a:endParaRPr>
          </a:p>
        </p:txBody>
      </p:sp>
      <p:pic>
        <p:nvPicPr>
          <p:cNvPr id="5" name="Picture 4">
            <a:extLst>
              <a:ext uri="{FF2B5EF4-FFF2-40B4-BE49-F238E27FC236}">
                <a16:creationId xmlns="" xmlns:a16="http://schemas.microsoft.com/office/drawing/2014/main" id="{45E0F720-F948-3E18-338A-50DDBEC4D67E}"/>
              </a:ext>
            </a:extLst>
          </p:cNvPr>
          <p:cNvPicPr>
            <a:picLocks noChangeAspect="1"/>
          </p:cNvPicPr>
          <p:nvPr/>
        </p:nvPicPr>
        <p:blipFill>
          <a:blip r:embed="rId2"/>
          <a:stretch>
            <a:fillRect/>
          </a:stretch>
        </p:blipFill>
        <p:spPr>
          <a:xfrm>
            <a:off x="11049802" y="0"/>
            <a:ext cx="1142198" cy="885524"/>
          </a:xfrm>
          <a:prstGeom prst="rect">
            <a:avLst/>
          </a:prstGeom>
        </p:spPr>
      </p:pic>
    </p:spTree>
    <p:extLst>
      <p:ext uri="{BB962C8B-B14F-4D97-AF65-F5344CB8AC3E}">
        <p14:creationId xmlns:p14="http://schemas.microsoft.com/office/powerpoint/2010/main" val="106104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666D03-AE83-B990-3ED0-2CFC5A7918C0}"/>
              </a:ext>
            </a:extLst>
          </p:cNvPr>
          <p:cNvSpPr>
            <a:spLocks noGrp="1"/>
          </p:cNvSpPr>
          <p:nvPr>
            <p:ph type="title"/>
          </p:nvPr>
        </p:nvSpPr>
        <p:spPr>
          <a:xfrm>
            <a:off x="649224" y="379729"/>
            <a:ext cx="4604887" cy="548640"/>
          </a:xfrm>
        </p:spPr>
        <p:txBody>
          <a:bodyPr/>
          <a:lstStyle/>
          <a:p>
            <a:r>
              <a:rPr lang="en-US" sz="3600" b="1" u="sng" dirty="0">
                <a:effectLst>
                  <a:outerShdw blurRad="38100" dist="38100" dir="2700000" algn="tl">
                    <a:srgbClr val="000000">
                      <a:alpha val="43137"/>
                    </a:srgbClr>
                  </a:outerShdw>
                </a:effectLst>
                <a:latin typeface="Agency FB" panose="020B0503020202020204" pitchFamily="34" charset="0"/>
              </a:rPr>
              <a:t>problem statement:</a:t>
            </a:r>
            <a:endParaRPr lang="en-IN" sz="3600" b="1" u="sng" dirty="0">
              <a:effectLst>
                <a:outerShdw blurRad="38100" dist="38100" dir="2700000" algn="tl">
                  <a:srgbClr val="000000">
                    <a:alpha val="43137"/>
                  </a:srgbClr>
                </a:outerShdw>
              </a:effectLst>
              <a:latin typeface="Agency FB" panose="020B0503020202020204" pitchFamily="34" charset="0"/>
            </a:endParaRPr>
          </a:p>
        </p:txBody>
      </p:sp>
      <p:sp>
        <p:nvSpPr>
          <p:cNvPr id="4" name="Slide Number Placeholder 3">
            <a:extLst>
              <a:ext uri="{FF2B5EF4-FFF2-40B4-BE49-F238E27FC236}">
                <a16:creationId xmlns="" xmlns:a16="http://schemas.microsoft.com/office/drawing/2014/main" id="{4F4EA282-0715-5252-7880-7EA040183253}"/>
              </a:ext>
            </a:extLst>
          </p:cNvPr>
          <p:cNvSpPr>
            <a:spLocks noGrp="1"/>
          </p:cNvSpPr>
          <p:nvPr>
            <p:ph type="sldNum" sz="quarter" idx="11"/>
          </p:nvPr>
        </p:nvSpPr>
        <p:spPr/>
        <p:txBody>
          <a:bodyPr/>
          <a:lstStyle/>
          <a:p>
            <a:fld id="{75DF2D63-3FF5-D547-96B9-BE9CCD1ABA58}" type="slidenum">
              <a:rPr lang="en-US" smtClean="0"/>
              <a:t>4</a:t>
            </a:fld>
            <a:endParaRPr lang="en-US" dirty="0"/>
          </a:p>
        </p:txBody>
      </p:sp>
      <p:sp>
        <p:nvSpPr>
          <p:cNvPr id="8" name="TextBox 7">
            <a:extLst>
              <a:ext uri="{FF2B5EF4-FFF2-40B4-BE49-F238E27FC236}">
                <a16:creationId xmlns="" xmlns:a16="http://schemas.microsoft.com/office/drawing/2014/main" id="{0B995A92-2E73-0334-12D0-FD9368EA7110}"/>
              </a:ext>
            </a:extLst>
          </p:cNvPr>
          <p:cNvSpPr txBox="1"/>
          <p:nvPr/>
        </p:nvSpPr>
        <p:spPr>
          <a:xfrm>
            <a:off x="649224" y="995746"/>
            <a:ext cx="7455248" cy="5106013"/>
          </a:xfrm>
          <a:prstGeom prst="rect">
            <a:avLst/>
          </a:prstGeom>
          <a:noFill/>
        </p:spPr>
        <p:txBody>
          <a:bodyPr wrap="square" rtlCol="0">
            <a:spAutoFit/>
          </a:bodyPr>
          <a:lstStyle/>
          <a:p>
            <a:pPr>
              <a:lnSpc>
                <a:spcPct val="150000"/>
              </a:lnSpc>
            </a:pP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1. </a:t>
            </a:r>
            <a:r>
              <a:rPr lang="en-US" sz="2200" b="1" u="sng" dirty="0">
                <a:solidFill>
                  <a:srgbClr val="333399"/>
                </a:solidFill>
                <a:effectLst>
                  <a:outerShdw blurRad="38100" dist="38100" dir="2700000" algn="tl">
                    <a:srgbClr val="000000">
                      <a:alpha val="43137"/>
                    </a:srgbClr>
                  </a:outerShdw>
                </a:effectLst>
                <a:latin typeface="Arial Narrow" panose="020B0606020202030204" pitchFamily="34" charset="0"/>
              </a:rPr>
              <a:t>Local Platform</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a:t>
            </a:r>
          </a:p>
          <a:p>
            <a:pPr algn="just">
              <a:lnSpc>
                <a:spcPct val="150000"/>
              </a:lnSpc>
            </a:pPr>
            <a:r>
              <a:rPr lang="en-US" sz="2200" b="1" dirty="0">
                <a:effectLst>
                  <a:outerShdw blurRad="38100" dist="38100" dir="2700000" algn="tl">
                    <a:srgbClr val="000000">
                      <a:alpha val="43137"/>
                    </a:srgbClr>
                  </a:outerShdw>
                </a:effectLst>
                <a:latin typeface="Arial Narrow" panose="020B0606020202030204" pitchFamily="34" charset="0"/>
              </a:rPr>
              <a:t>Different computers around the world use different Operating system. Ranging from windows to mac iOS, each software on its home screen has a search button to search the various applications. No doubt that applications like google assistant, Alexa and Siri perform a similar function, but they perform it only on their particular platforms while our software ,</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MAXY, works in every intelligent system</a:t>
            </a:r>
            <a:r>
              <a:rPr lang="en-US" sz="2200" b="1" dirty="0">
                <a:effectLst>
                  <a:outerShdw blurRad="38100" dist="38100" dir="2700000" algn="tl">
                    <a:srgbClr val="000000">
                      <a:alpha val="43137"/>
                    </a:srgbClr>
                  </a:outerShdw>
                </a:effectLst>
                <a:latin typeface="Arial Narrow" panose="020B0606020202030204" pitchFamily="34" charset="0"/>
              </a:rPr>
              <a:t>. However, only some softwares include the option to search and find the application feature.</a:t>
            </a:r>
          </a:p>
          <a:p>
            <a:pPr algn="just">
              <a:lnSpc>
                <a:spcPct val="150000"/>
              </a:lnSpc>
            </a:pPr>
            <a:r>
              <a:rPr lang="en-US" sz="2200" b="1" dirty="0">
                <a:effectLst>
                  <a:outerShdw blurRad="38100" dist="38100" dir="2700000" algn="tl">
                    <a:srgbClr val="000000">
                      <a:alpha val="43137"/>
                    </a:srgbClr>
                  </a:outerShdw>
                </a:effectLst>
                <a:latin typeface="Arial Narrow" panose="020B0606020202030204" pitchFamily="34" charset="0"/>
              </a:rPr>
              <a:t>This is the part where our program comes to rescue</a:t>
            </a:r>
          </a:p>
        </p:txBody>
      </p:sp>
      <p:pic>
        <p:nvPicPr>
          <p:cNvPr id="9" name="Picture 8">
            <a:extLst>
              <a:ext uri="{FF2B5EF4-FFF2-40B4-BE49-F238E27FC236}">
                <a16:creationId xmlns="" xmlns:a16="http://schemas.microsoft.com/office/drawing/2014/main" id="{1883537C-D015-3DAB-7FA5-2C9EF8DF1D7A}"/>
              </a:ext>
            </a:extLst>
          </p:cNvPr>
          <p:cNvPicPr>
            <a:picLocks noChangeAspect="1"/>
          </p:cNvPicPr>
          <p:nvPr/>
        </p:nvPicPr>
        <p:blipFill>
          <a:blip r:embed="rId2"/>
          <a:stretch>
            <a:fillRect/>
          </a:stretch>
        </p:blipFill>
        <p:spPr>
          <a:xfrm>
            <a:off x="11459570" y="0"/>
            <a:ext cx="732430" cy="617002"/>
          </a:xfrm>
          <a:prstGeom prst="rect">
            <a:avLst/>
          </a:prstGeom>
        </p:spPr>
      </p:pic>
      <p:pic>
        <p:nvPicPr>
          <p:cNvPr id="3" name="Picture 2">
            <a:extLst>
              <a:ext uri="{FF2B5EF4-FFF2-40B4-BE49-F238E27FC236}">
                <a16:creationId xmlns="" xmlns:a16="http://schemas.microsoft.com/office/drawing/2014/main" id="{B0E39068-0D92-0573-86C2-26D46F3EEB02}"/>
              </a:ext>
            </a:extLst>
          </p:cNvPr>
          <p:cNvPicPr>
            <a:picLocks noChangeAspect="1"/>
          </p:cNvPicPr>
          <p:nvPr/>
        </p:nvPicPr>
        <p:blipFill>
          <a:blip r:embed="rId2"/>
          <a:stretch>
            <a:fillRect/>
          </a:stretch>
        </p:blipFill>
        <p:spPr>
          <a:xfrm>
            <a:off x="11049802" y="0"/>
            <a:ext cx="1142198" cy="885524"/>
          </a:xfrm>
          <a:prstGeom prst="rect">
            <a:avLst/>
          </a:prstGeom>
        </p:spPr>
      </p:pic>
      <p:sp>
        <p:nvSpPr>
          <p:cNvPr id="11" name="Rectangle 10">
            <a:extLst>
              <a:ext uri="{FF2B5EF4-FFF2-40B4-BE49-F238E27FC236}">
                <a16:creationId xmlns="" xmlns:a16="http://schemas.microsoft.com/office/drawing/2014/main" id="{75AD497A-97A6-0E1C-76E7-F69E2994BB2F}"/>
              </a:ext>
            </a:extLst>
          </p:cNvPr>
          <p:cNvSpPr/>
          <p:nvPr/>
        </p:nvSpPr>
        <p:spPr>
          <a:xfrm>
            <a:off x="8333072" y="2011680"/>
            <a:ext cx="2708910" cy="2503170"/>
          </a:xfrm>
          <a:prstGeom prst="rect">
            <a:avLst/>
          </a:prstGeom>
          <a:blipFill dpi="0" rotWithShape="1">
            <a:blip r:embed="rId3">
              <a:alphaModFix amt="76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447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8857EEB-3D14-9B94-45E7-4CB5C1223B85}"/>
              </a:ext>
            </a:extLst>
          </p:cNvPr>
          <p:cNvSpPr>
            <a:spLocks noGrp="1"/>
          </p:cNvSpPr>
          <p:nvPr>
            <p:ph type="sldNum" sz="quarter" idx="11"/>
          </p:nvPr>
        </p:nvSpPr>
        <p:spPr/>
        <p:txBody>
          <a:bodyPr/>
          <a:lstStyle/>
          <a:p>
            <a:fld id="{75DF2D63-3FF5-D547-96B9-BE9CCD1ABA58}" type="slidenum">
              <a:rPr lang="en-US" smtClean="0"/>
              <a:t>5</a:t>
            </a:fld>
            <a:endParaRPr lang="en-US" dirty="0"/>
          </a:p>
        </p:txBody>
      </p:sp>
      <p:sp>
        <p:nvSpPr>
          <p:cNvPr id="7" name="TextBox 6">
            <a:extLst>
              <a:ext uri="{FF2B5EF4-FFF2-40B4-BE49-F238E27FC236}">
                <a16:creationId xmlns="" xmlns:a16="http://schemas.microsoft.com/office/drawing/2014/main" id="{B9F04587-B8B5-F9A7-0B64-D4840AEA98AD}"/>
              </a:ext>
            </a:extLst>
          </p:cNvPr>
          <p:cNvSpPr txBox="1"/>
          <p:nvPr/>
        </p:nvSpPr>
        <p:spPr>
          <a:xfrm>
            <a:off x="658851" y="291723"/>
            <a:ext cx="7551500" cy="6121676"/>
          </a:xfrm>
          <a:prstGeom prst="rect">
            <a:avLst/>
          </a:prstGeom>
          <a:noFill/>
        </p:spPr>
        <p:txBody>
          <a:bodyPr wrap="square" rtlCol="0">
            <a:spAutoFit/>
          </a:bodyPr>
          <a:lstStyle/>
          <a:p>
            <a:pPr>
              <a:lnSpc>
                <a:spcPct val="150000"/>
              </a:lnSpc>
            </a:pPr>
            <a:r>
              <a:rPr lang="en-US" sz="2200" b="1" i="1" dirty="0">
                <a:solidFill>
                  <a:srgbClr val="333399"/>
                </a:solidFill>
                <a:effectLst>
                  <a:outerShdw blurRad="38100" dist="38100" dir="2700000" algn="tl">
                    <a:srgbClr val="000000">
                      <a:alpha val="43137"/>
                    </a:srgbClr>
                  </a:outerShdw>
                </a:effectLst>
                <a:latin typeface="Arial Narrow" panose="020B0606020202030204" pitchFamily="34" charset="0"/>
              </a:rPr>
              <a:t>2. </a:t>
            </a:r>
            <a:r>
              <a:rPr lang="en-US" sz="2200" b="1" u="sng" dirty="0">
                <a:solidFill>
                  <a:srgbClr val="333399"/>
                </a:solidFill>
                <a:effectLst>
                  <a:outerShdw blurRad="38100" dist="38100" dir="2700000" algn="tl">
                    <a:srgbClr val="000000">
                      <a:alpha val="43137"/>
                    </a:srgbClr>
                  </a:outerShdw>
                </a:effectLst>
                <a:latin typeface="Arial Narrow" panose="020B0606020202030204" pitchFamily="34" charset="0"/>
              </a:rPr>
              <a:t>Novelty</a:t>
            </a:r>
            <a:r>
              <a:rPr lang="en-US" sz="2200" b="1" i="1" dirty="0">
                <a:solidFill>
                  <a:srgbClr val="333399"/>
                </a:solidFill>
                <a:effectLst>
                  <a:outerShdw blurRad="38100" dist="38100" dir="2700000" algn="tl">
                    <a:srgbClr val="000000">
                      <a:alpha val="43137"/>
                    </a:srgbClr>
                  </a:outerShdw>
                </a:effectLst>
                <a:latin typeface="Arial Narrow" panose="020B0606020202030204" pitchFamily="34" charset="0"/>
              </a:rPr>
              <a:t>:-</a:t>
            </a:r>
          </a:p>
          <a:p>
            <a:pPr algn="just">
              <a:lnSpc>
                <a:spcPct val="150000"/>
              </a:lnSpc>
            </a:pPr>
            <a:r>
              <a:rPr lang="en-US" sz="2200" b="1" dirty="0">
                <a:effectLst>
                  <a:outerShdw blurRad="38100" dist="38100" dir="2700000" algn="tl">
                    <a:srgbClr val="000000">
                      <a:alpha val="43137"/>
                    </a:srgbClr>
                  </a:outerShdw>
                </a:effectLst>
                <a:latin typeface="Arial Narrow" panose="020B0606020202030204" pitchFamily="34" charset="0"/>
              </a:rPr>
              <a:t>With the addition of this feature, with some more improvements, </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the performance of the software around the word can be enhanced </a:t>
            </a:r>
            <a:r>
              <a:rPr lang="en-US" sz="2200" b="1" dirty="0">
                <a:effectLst>
                  <a:outerShdw blurRad="38100" dist="38100" dir="2700000" algn="tl">
                    <a:srgbClr val="000000">
                      <a:alpha val="43137"/>
                    </a:srgbClr>
                  </a:outerShdw>
                </a:effectLst>
                <a:latin typeface="Arial Narrow" panose="020B0606020202030204" pitchFamily="34" charset="0"/>
              </a:rPr>
              <a:t>for the better while decreasing the load of typing. </a:t>
            </a:r>
          </a:p>
          <a:p>
            <a:pPr algn="just">
              <a:lnSpc>
                <a:spcPct val="150000"/>
              </a:lnSpc>
            </a:pPr>
            <a:r>
              <a:rPr lang="en-US" sz="2200" b="1" dirty="0">
                <a:effectLst>
                  <a:outerShdw blurRad="38100" dist="38100" dir="2700000" algn="tl">
                    <a:srgbClr val="000000">
                      <a:alpha val="43137"/>
                    </a:srgbClr>
                  </a:outerShdw>
                </a:effectLst>
                <a:latin typeface="Arial Narrow" panose="020B0606020202030204" pitchFamily="34" charset="0"/>
              </a:rPr>
              <a:t>This will </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increase the efficiency </a:t>
            </a:r>
            <a:r>
              <a:rPr lang="en-US" sz="2200" b="1" dirty="0">
                <a:effectLst>
                  <a:outerShdw blurRad="38100" dist="38100" dir="2700000" algn="tl">
                    <a:srgbClr val="000000">
                      <a:alpha val="43137"/>
                    </a:srgbClr>
                  </a:outerShdw>
                </a:effectLst>
                <a:latin typeface="Arial Narrow" panose="020B0606020202030204" pitchFamily="34" charset="0"/>
              </a:rPr>
              <a:t>and even help user to get rid of the task to type and search for the application.</a:t>
            </a:r>
          </a:p>
          <a:p>
            <a:pPr>
              <a:lnSpc>
                <a:spcPct val="150000"/>
              </a:lnSpc>
            </a:pPr>
            <a:endParaRPr lang="en-US" sz="2200" b="1" dirty="0">
              <a:effectLst>
                <a:outerShdw blurRad="38100" dist="38100" dir="2700000" algn="tl">
                  <a:srgbClr val="000000">
                    <a:alpha val="43137"/>
                  </a:srgbClr>
                </a:outerShdw>
              </a:effectLst>
              <a:latin typeface="Arial Narrow" panose="020B0606020202030204" pitchFamily="34" charset="0"/>
            </a:endParaRPr>
          </a:p>
          <a:p>
            <a:pPr>
              <a:lnSpc>
                <a:spcPct val="150000"/>
              </a:lnSpc>
            </a:pP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3. </a:t>
            </a:r>
            <a:r>
              <a:rPr lang="en-US" sz="2200" b="1" u="sng" dirty="0">
                <a:solidFill>
                  <a:srgbClr val="333399"/>
                </a:solidFill>
                <a:effectLst>
                  <a:outerShdw blurRad="38100" dist="38100" dir="2700000" algn="tl">
                    <a:srgbClr val="000000">
                      <a:alpha val="43137"/>
                    </a:srgbClr>
                  </a:outerShdw>
                </a:effectLst>
                <a:latin typeface="Arial Narrow" panose="020B0606020202030204" pitchFamily="34" charset="0"/>
              </a:rPr>
              <a:t>Removal of Type Error</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a:t>
            </a:r>
          </a:p>
          <a:p>
            <a:pPr algn="just">
              <a:lnSpc>
                <a:spcPct val="150000"/>
              </a:lnSpc>
            </a:pPr>
            <a:r>
              <a:rPr lang="en-US" sz="2200" b="1" dirty="0">
                <a:effectLst>
                  <a:outerShdw blurRad="38100" dist="38100" dir="2700000" algn="tl">
                    <a:srgbClr val="000000">
                      <a:alpha val="43137"/>
                    </a:srgbClr>
                  </a:outerShdw>
                </a:effectLst>
                <a:latin typeface="Arial Narrow" panose="020B0606020202030204" pitchFamily="34" charset="0"/>
              </a:rPr>
              <a:t>Furthermore, since </a:t>
            </a:r>
            <a:r>
              <a:rPr lang="en-US" sz="2200" b="1" dirty="0">
                <a:solidFill>
                  <a:srgbClr val="333399"/>
                </a:solidFill>
                <a:effectLst>
                  <a:outerShdw blurRad="38100" dist="38100" dir="2700000" algn="tl">
                    <a:srgbClr val="000000">
                      <a:alpha val="43137"/>
                    </a:srgbClr>
                  </a:outerShdw>
                </a:effectLst>
                <a:latin typeface="Arial Narrow" panose="020B0606020202030204" pitchFamily="34" charset="0"/>
              </a:rPr>
              <a:t>type error</a:t>
            </a:r>
            <a:r>
              <a:rPr lang="en-US" sz="2200" b="1" dirty="0">
                <a:effectLst>
                  <a:outerShdw blurRad="38100" dist="38100" dir="2700000" algn="tl">
                    <a:srgbClr val="000000">
                      <a:alpha val="43137"/>
                    </a:srgbClr>
                  </a:outerShdw>
                </a:effectLst>
                <a:latin typeface="Arial Narrow" panose="020B0606020202030204" pitchFamily="34" charset="0"/>
              </a:rPr>
              <a:t> sometimes leads to </a:t>
            </a:r>
            <a:r>
              <a:rPr lang="en-US" sz="2200" b="1" dirty="0" err="1">
                <a:effectLst>
                  <a:outerShdw blurRad="38100" dist="38100" dir="2700000" algn="tl">
                    <a:srgbClr val="000000">
                      <a:alpha val="43137"/>
                    </a:srgbClr>
                  </a:outerShdw>
                </a:effectLst>
                <a:latin typeface="Arial Narrow" panose="020B0606020202030204" pitchFamily="34" charset="0"/>
              </a:rPr>
              <a:t>misnavigation</a:t>
            </a:r>
            <a:r>
              <a:rPr lang="en-US" sz="2200" b="1" dirty="0">
                <a:effectLst>
                  <a:outerShdw blurRad="38100" dist="38100" dir="2700000" algn="tl">
                    <a:srgbClr val="000000">
                      <a:alpha val="43137"/>
                    </a:srgbClr>
                  </a:outerShdw>
                </a:effectLst>
                <a:latin typeface="Arial Narrow" panose="020B0606020202030204" pitchFamily="34" charset="0"/>
              </a:rPr>
              <a:t> and the user is unable to find the application, this feature od speaking will directly open the application or execute the command even if the user misspells the name.</a:t>
            </a:r>
            <a:endParaRPr lang="en-IN" sz="2200" b="1" dirty="0">
              <a:effectLst>
                <a:outerShdw blurRad="38100" dist="38100" dir="2700000" algn="tl">
                  <a:srgbClr val="000000">
                    <a:alpha val="43137"/>
                  </a:srgbClr>
                </a:outerShdw>
              </a:effectLst>
              <a:latin typeface="Arial Narrow" panose="020B0606020202030204" pitchFamily="34" charset="0"/>
            </a:endParaRPr>
          </a:p>
        </p:txBody>
      </p:sp>
      <p:pic>
        <p:nvPicPr>
          <p:cNvPr id="8" name="Picture 7">
            <a:extLst>
              <a:ext uri="{FF2B5EF4-FFF2-40B4-BE49-F238E27FC236}">
                <a16:creationId xmlns="" xmlns:a16="http://schemas.microsoft.com/office/drawing/2014/main" id="{4417577E-145E-17D4-6598-693A0D3790C5}"/>
              </a:ext>
            </a:extLst>
          </p:cNvPr>
          <p:cNvPicPr>
            <a:picLocks noChangeAspect="1"/>
          </p:cNvPicPr>
          <p:nvPr/>
        </p:nvPicPr>
        <p:blipFill>
          <a:blip r:embed="rId2"/>
          <a:stretch>
            <a:fillRect/>
          </a:stretch>
        </p:blipFill>
        <p:spPr>
          <a:xfrm>
            <a:off x="11459570" y="0"/>
            <a:ext cx="732430" cy="617002"/>
          </a:xfrm>
          <a:prstGeom prst="rect">
            <a:avLst/>
          </a:prstGeom>
        </p:spPr>
      </p:pic>
      <p:pic>
        <p:nvPicPr>
          <p:cNvPr id="2" name="Picture 1">
            <a:extLst>
              <a:ext uri="{FF2B5EF4-FFF2-40B4-BE49-F238E27FC236}">
                <a16:creationId xmlns="" xmlns:a16="http://schemas.microsoft.com/office/drawing/2014/main" id="{53D008F9-20E6-8C90-AB88-E10A4BA4696F}"/>
              </a:ext>
            </a:extLst>
          </p:cNvPr>
          <p:cNvPicPr>
            <a:picLocks noChangeAspect="1"/>
          </p:cNvPicPr>
          <p:nvPr/>
        </p:nvPicPr>
        <p:blipFill>
          <a:blip r:embed="rId2"/>
          <a:stretch>
            <a:fillRect/>
          </a:stretch>
        </p:blipFill>
        <p:spPr>
          <a:xfrm>
            <a:off x="11049802" y="0"/>
            <a:ext cx="1142198" cy="885524"/>
          </a:xfrm>
          <a:prstGeom prst="rect">
            <a:avLst/>
          </a:prstGeom>
        </p:spPr>
      </p:pic>
      <p:sp>
        <p:nvSpPr>
          <p:cNvPr id="6" name="Rectangle 5">
            <a:extLst>
              <a:ext uri="{FF2B5EF4-FFF2-40B4-BE49-F238E27FC236}">
                <a16:creationId xmlns="" xmlns:a16="http://schemas.microsoft.com/office/drawing/2014/main" id="{1FF6954D-41E1-44C9-AF2E-30DCB01424D1}"/>
              </a:ext>
            </a:extLst>
          </p:cNvPr>
          <p:cNvSpPr/>
          <p:nvPr/>
        </p:nvSpPr>
        <p:spPr>
          <a:xfrm>
            <a:off x="8663940" y="1497330"/>
            <a:ext cx="2385862" cy="3863340"/>
          </a:xfrm>
          <a:prstGeom prst="rect">
            <a:avLst/>
          </a:prstGeom>
          <a:blipFill dpi="0" rotWithShape="1">
            <a:blip r:embed="rId3">
              <a:alphaModFix amt="74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745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AC3FCC-3F70-D187-BA85-EAA6D6DD0B7D}"/>
              </a:ext>
            </a:extLst>
          </p:cNvPr>
          <p:cNvSpPr>
            <a:spLocks noGrp="1"/>
          </p:cNvSpPr>
          <p:nvPr>
            <p:ph type="title"/>
          </p:nvPr>
        </p:nvSpPr>
        <p:spPr>
          <a:xfrm>
            <a:off x="649224" y="442762"/>
            <a:ext cx="4527884" cy="548640"/>
          </a:xfrm>
        </p:spPr>
        <p:txBody>
          <a:bodyPr/>
          <a:lstStyle/>
          <a:p>
            <a:r>
              <a:rPr lang="en-US" sz="3600" b="1" u="sng" dirty="0">
                <a:effectLst>
                  <a:outerShdw blurRad="38100" dist="38100" dir="2700000" algn="tl">
                    <a:srgbClr val="000000">
                      <a:alpha val="43137"/>
                    </a:srgbClr>
                  </a:outerShdw>
                </a:effectLst>
                <a:latin typeface="Agency FB" panose="020B0503020202020204" pitchFamily="34" charset="0"/>
              </a:rPr>
              <a:t>aim and objectives:</a:t>
            </a:r>
            <a:endParaRPr lang="en-IN" sz="3600" b="1" u="sng" dirty="0">
              <a:effectLst>
                <a:outerShdw blurRad="38100" dist="38100" dir="2700000" algn="tl">
                  <a:srgbClr val="000000">
                    <a:alpha val="43137"/>
                  </a:srgbClr>
                </a:outerShdw>
              </a:effectLst>
              <a:latin typeface="Agency FB" panose="020B0503020202020204" pitchFamily="34" charset="0"/>
            </a:endParaRPr>
          </a:p>
        </p:txBody>
      </p:sp>
      <p:sp>
        <p:nvSpPr>
          <p:cNvPr id="4" name="Slide Number Placeholder 3">
            <a:extLst>
              <a:ext uri="{FF2B5EF4-FFF2-40B4-BE49-F238E27FC236}">
                <a16:creationId xmlns="" xmlns:a16="http://schemas.microsoft.com/office/drawing/2014/main" id="{7EB7C8A4-16F5-81DF-E436-F82DF262332D}"/>
              </a:ext>
            </a:extLst>
          </p:cNvPr>
          <p:cNvSpPr>
            <a:spLocks noGrp="1"/>
          </p:cNvSpPr>
          <p:nvPr>
            <p:ph type="sldNum" sz="quarter" idx="11"/>
          </p:nvPr>
        </p:nvSpPr>
        <p:spPr/>
        <p:txBody>
          <a:bodyPr/>
          <a:lstStyle/>
          <a:p>
            <a:fld id="{75DF2D63-3FF5-D547-96B9-BE9CCD1ABA58}" type="slidenum">
              <a:rPr lang="en-US" smtClean="0"/>
              <a:t>6</a:t>
            </a:fld>
            <a:endParaRPr lang="en-US" dirty="0"/>
          </a:p>
        </p:txBody>
      </p:sp>
      <p:graphicFrame>
        <p:nvGraphicFramePr>
          <p:cNvPr id="10" name="Table 10">
            <a:extLst>
              <a:ext uri="{FF2B5EF4-FFF2-40B4-BE49-F238E27FC236}">
                <a16:creationId xmlns="" xmlns:a16="http://schemas.microsoft.com/office/drawing/2014/main" id="{75D46DCB-0DA0-E3EE-284A-2EC49592A992}"/>
              </a:ext>
            </a:extLst>
          </p:cNvPr>
          <p:cNvGraphicFramePr>
            <a:graphicFrameLocks noGrp="1"/>
          </p:cNvGraphicFramePr>
          <p:nvPr>
            <p:extLst>
              <p:ext uri="{D42A27DB-BD31-4B8C-83A1-F6EECF244321}">
                <p14:modId xmlns:p14="http://schemas.microsoft.com/office/powerpoint/2010/main" val="1585538079"/>
              </p:ext>
            </p:extLst>
          </p:nvPr>
        </p:nvGraphicFramePr>
        <p:xfrm>
          <a:off x="542544" y="1106904"/>
          <a:ext cx="9269128" cy="4206240"/>
        </p:xfrm>
        <a:graphic>
          <a:graphicData uri="http://schemas.openxmlformats.org/drawingml/2006/table">
            <a:tbl>
              <a:tblPr firstRow="1" bandRow="1">
                <a:tableStyleId>{21E4AEA4-8DFA-4A89-87EB-49C32662AFE0}</a:tableStyleId>
              </a:tblPr>
              <a:tblGrid>
                <a:gridCol w="4634564">
                  <a:extLst>
                    <a:ext uri="{9D8B030D-6E8A-4147-A177-3AD203B41FA5}">
                      <a16:colId xmlns="" xmlns:a16="http://schemas.microsoft.com/office/drawing/2014/main" val="2039064476"/>
                    </a:ext>
                  </a:extLst>
                </a:gridCol>
                <a:gridCol w="4634564">
                  <a:extLst>
                    <a:ext uri="{9D8B030D-6E8A-4147-A177-3AD203B41FA5}">
                      <a16:colId xmlns="" xmlns:a16="http://schemas.microsoft.com/office/drawing/2014/main" val="3567817854"/>
                    </a:ext>
                  </a:extLst>
                </a:gridCol>
              </a:tblGrid>
              <a:tr h="632424">
                <a:tc>
                  <a:txBody>
                    <a:bodyPr/>
                    <a:lstStyle/>
                    <a:p>
                      <a:pPr algn="ctr">
                        <a:lnSpc>
                          <a:spcPct val="150000"/>
                        </a:lnSpc>
                      </a:pPr>
                      <a:r>
                        <a:rPr lang="en-US" sz="2200"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Objectives</a:t>
                      </a:r>
                      <a:endParaRPr lang="en-IN" sz="2200"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tc>
                  <a:txBody>
                    <a:bodyPr/>
                    <a:lstStyle/>
                    <a:p>
                      <a:pPr algn="ctr">
                        <a:lnSpc>
                          <a:spcPct val="150000"/>
                        </a:lnSpc>
                      </a:pPr>
                      <a:r>
                        <a:rPr lang="en-US" sz="2200"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Underlying Target</a:t>
                      </a:r>
                      <a:endParaRPr lang="en-IN" sz="2200"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extLst>
                  <a:ext uri="{0D108BD9-81ED-4DB2-BD59-A6C34878D82A}">
                    <a16:rowId xmlns="" xmlns:a16="http://schemas.microsoft.com/office/drawing/2014/main" val="3223627246"/>
                  </a:ext>
                </a:extLst>
              </a:tr>
              <a:tr h="1027773">
                <a:tc>
                  <a:txBody>
                    <a:bodyPr/>
                    <a:lstStyle/>
                    <a:p>
                      <a:pPr algn="just">
                        <a:lnSpc>
                          <a:spcPct val="150000"/>
                        </a:lnSpc>
                      </a:pPr>
                      <a:r>
                        <a:rPr lang="en-US"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1. The command prompt takes input from the user in the form of voice.</a:t>
                      </a:r>
                      <a:endParaRPr lang="en-IN"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tc>
                  <a:txBody>
                    <a:bodyPr/>
                    <a:lstStyle/>
                    <a:p>
                      <a:pPr algn="just">
                        <a:lnSpc>
                          <a:spcPct val="150000"/>
                        </a:lnSpc>
                      </a:pPr>
                      <a:r>
                        <a:rPr lang="en-US"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1. To take input from the user.</a:t>
                      </a:r>
                      <a:endParaRPr lang="en-IN"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extLst>
                  <a:ext uri="{0D108BD9-81ED-4DB2-BD59-A6C34878D82A}">
                    <a16:rowId xmlns="" xmlns:a16="http://schemas.microsoft.com/office/drawing/2014/main" val="2983979956"/>
                  </a:ext>
                </a:extLst>
              </a:tr>
              <a:tr h="1027773">
                <a:tc>
                  <a:txBody>
                    <a:bodyPr/>
                    <a:lstStyle/>
                    <a:p>
                      <a:pPr algn="just">
                        <a:lnSpc>
                          <a:spcPct val="150000"/>
                        </a:lnSpc>
                      </a:pPr>
                      <a:r>
                        <a:rPr lang="en-US"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2. The program then traces back to the module used to give the output.</a:t>
                      </a:r>
                      <a:endParaRPr lang="en-IN"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tc>
                  <a:txBody>
                    <a:bodyPr/>
                    <a:lstStyle/>
                    <a:p>
                      <a:pPr algn="just">
                        <a:lnSpc>
                          <a:spcPct val="150000"/>
                        </a:lnSpc>
                      </a:pPr>
                      <a:r>
                        <a:rPr lang="en-US"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2. To trace back to the module and statement in the program.</a:t>
                      </a:r>
                      <a:endParaRPr lang="en-IN"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extLst>
                  <a:ext uri="{0D108BD9-81ED-4DB2-BD59-A6C34878D82A}">
                    <a16:rowId xmlns="" xmlns:a16="http://schemas.microsoft.com/office/drawing/2014/main" val="792401632"/>
                  </a:ext>
                </a:extLst>
              </a:tr>
              <a:tr h="1518270">
                <a:tc>
                  <a:txBody>
                    <a:bodyPr/>
                    <a:lstStyle/>
                    <a:p>
                      <a:pPr algn="just">
                        <a:lnSpc>
                          <a:spcPct val="150000"/>
                        </a:lnSpc>
                      </a:pPr>
                      <a:r>
                        <a:rPr lang="en-US"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rPr>
                        <a:t>3. The output is given in the form of text, voice or by executing the command as requested by the user.</a:t>
                      </a:r>
                      <a:endParaRPr lang="en-IN" b="1" i="1" dirty="0">
                        <a:solidFill>
                          <a:schemeClr val="tx1">
                            <a:lumMod val="95000"/>
                            <a:lumOff val="5000"/>
                          </a:schemeClr>
                        </a:solidFill>
                        <a:effectLst>
                          <a:outerShdw blurRad="38100" dist="38100" dir="2700000" algn="tl">
                            <a:srgbClr val="000000">
                              <a:alpha val="43137"/>
                            </a:srgbClr>
                          </a:outerShdw>
                        </a:effectLst>
                        <a:latin typeface="Arial Narrow" panose="020B0606020202030204" pitchFamily="34" charset="0"/>
                      </a:endParaRPr>
                    </a:p>
                  </a:txBody>
                  <a:tcPr/>
                </a:tc>
                <a:tc>
                  <a:txBody>
                    <a:bodyPr/>
                    <a:lstStyle/>
                    <a:p>
                      <a:pPr algn="just">
                        <a:lnSpc>
                          <a:spcPct val="150000"/>
                        </a:lnSpc>
                      </a:pPr>
                      <a:r>
                        <a:rPr lang="en-US" b="1" i="1" dirty="0">
                          <a:effectLst>
                            <a:outerShdw blurRad="38100" dist="38100" dir="2700000" algn="tl">
                              <a:srgbClr val="000000">
                                <a:alpha val="43137"/>
                              </a:srgbClr>
                            </a:outerShdw>
                          </a:effectLst>
                          <a:latin typeface="Arial Narrow" panose="020B0606020202030204" pitchFamily="34" charset="0"/>
                        </a:rPr>
                        <a:t>3. To give the output as per the command.</a:t>
                      </a:r>
                      <a:endParaRPr lang="en-IN" b="1" i="1" dirty="0">
                        <a:effectLst>
                          <a:outerShdw blurRad="38100" dist="38100" dir="2700000" algn="tl">
                            <a:srgbClr val="000000">
                              <a:alpha val="43137"/>
                            </a:srgbClr>
                          </a:outerShdw>
                        </a:effectLst>
                        <a:latin typeface="Arial Narrow" panose="020B0606020202030204" pitchFamily="34" charset="0"/>
                      </a:endParaRPr>
                    </a:p>
                  </a:txBody>
                  <a:tcPr/>
                </a:tc>
                <a:extLst>
                  <a:ext uri="{0D108BD9-81ED-4DB2-BD59-A6C34878D82A}">
                    <a16:rowId xmlns="" xmlns:a16="http://schemas.microsoft.com/office/drawing/2014/main" val="2412687338"/>
                  </a:ext>
                </a:extLst>
              </a:tr>
            </a:tbl>
          </a:graphicData>
        </a:graphic>
      </p:graphicFrame>
      <p:pic>
        <p:nvPicPr>
          <p:cNvPr id="11" name="Picture 10">
            <a:extLst>
              <a:ext uri="{FF2B5EF4-FFF2-40B4-BE49-F238E27FC236}">
                <a16:creationId xmlns="" xmlns:a16="http://schemas.microsoft.com/office/drawing/2014/main" id="{A0B26831-3FF4-3EF6-9194-9E99EA86224A}"/>
              </a:ext>
            </a:extLst>
          </p:cNvPr>
          <p:cNvPicPr>
            <a:picLocks noChangeAspect="1"/>
          </p:cNvPicPr>
          <p:nvPr/>
        </p:nvPicPr>
        <p:blipFill>
          <a:blip r:embed="rId2"/>
          <a:stretch>
            <a:fillRect/>
          </a:stretch>
        </p:blipFill>
        <p:spPr>
          <a:xfrm>
            <a:off x="11459570" y="0"/>
            <a:ext cx="732430" cy="617002"/>
          </a:xfrm>
          <a:prstGeom prst="rect">
            <a:avLst/>
          </a:prstGeom>
        </p:spPr>
      </p:pic>
      <p:pic>
        <p:nvPicPr>
          <p:cNvPr id="3" name="Picture 2">
            <a:extLst>
              <a:ext uri="{FF2B5EF4-FFF2-40B4-BE49-F238E27FC236}">
                <a16:creationId xmlns="" xmlns:a16="http://schemas.microsoft.com/office/drawing/2014/main" id="{178DA19E-979E-FE86-3080-34FD085A252D}"/>
              </a:ext>
            </a:extLst>
          </p:cNvPr>
          <p:cNvPicPr>
            <a:picLocks noChangeAspect="1"/>
          </p:cNvPicPr>
          <p:nvPr/>
        </p:nvPicPr>
        <p:blipFill>
          <a:blip r:embed="rId2"/>
          <a:stretch>
            <a:fillRect/>
          </a:stretch>
        </p:blipFill>
        <p:spPr>
          <a:xfrm>
            <a:off x="11049802" y="0"/>
            <a:ext cx="1142198" cy="885524"/>
          </a:xfrm>
          <a:prstGeom prst="rect">
            <a:avLst/>
          </a:prstGeom>
        </p:spPr>
      </p:pic>
      <p:pic>
        <p:nvPicPr>
          <p:cNvPr id="6" name="Picture 5">
            <a:extLst>
              <a:ext uri="{FF2B5EF4-FFF2-40B4-BE49-F238E27FC236}">
                <a16:creationId xmlns="" xmlns:a16="http://schemas.microsoft.com/office/drawing/2014/main" id="{77C42D9C-E548-7FD3-096C-4BD282574DC4}"/>
              </a:ext>
            </a:extLst>
          </p:cNvPr>
          <p:cNvPicPr>
            <a:picLocks noChangeAspect="1"/>
          </p:cNvPicPr>
          <p:nvPr/>
        </p:nvPicPr>
        <p:blipFill>
          <a:blip r:embed="rId3"/>
          <a:stretch>
            <a:fillRect/>
          </a:stretch>
        </p:blipFill>
        <p:spPr>
          <a:xfrm>
            <a:off x="9644514" y="4764505"/>
            <a:ext cx="2547486" cy="2093495"/>
          </a:xfrm>
          <a:prstGeom prst="rect">
            <a:avLst/>
          </a:prstGeom>
        </p:spPr>
      </p:pic>
    </p:spTree>
    <p:extLst>
      <p:ext uri="{BB962C8B-B14F-4D97-AF65-F5344CB8AC3E}">
        <p14:creationId xmlns:p14="http://schemas.microsoft.com/office/powerpoint/2010/main" val="191505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75DF2D63-3FF5-D547-96B9-BE9CCD1ABA58}" type="slidenum">
              <a:rPr lang="en-US" smtClean="0"/>
              <a:t>7</a:t>
            </a:fld>
            <a:endParaRPr lang="en-US" dirty="0"/>
          </a:p>
        </p:txBody>
      </p:sp>
      <p:sp>
        <p:nvSpPr>
          <p:cNvPr id="5" name="Footer Placeholder 4"/>
          <p:cNvSpPr>
            <a:spLocks noGrp="1"/>
          </p:cNvSpPr>
          <p:nvPr>
            <p:ph type="ftr" sz="quarter" idx="12"/>
          </p:nvPr>
        </p:nvSpPr>
        <p:spPr/>
        <p:txBody>
          <a:bodyPr/>
          <a:lstStyle/>
          <a:p>
            <a:r>
              <a:rPr lang="en-US" smtClean="0"/>
              <a:t>presentation title</a:t>
            </a:r>
            <a:endParaRPr lang="en-US" dirty="0"/>
          </a:p>
        </p:txBody>
      </p:sp>
      <p:sp>
        <p:nvSpPr>
          <p:cNvPr id="6" name="Picture Placeholder 5"/>
          <p:cNvSpPr>
            <a:spLocks noGrp="1"/>
          </p:cNvSpPr>
          <p:nvPr>
            <p:ph type="pic" sz="quarter" idx="13"/>
          </p:nvPr>
        </p:nvSpPr>
        <p:spPr/>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692456751"/>
              </p:ext>
            </p:extLst>
          </p:nvPr>
        </p:nvGraphicFramePr>
        <p:xfrm>
          <a:off x="0" y="-1"/>
          <a:ext cx="12192000" cy="6798733"/>
        </p:xfrm>
        <a:graphic>
          <a:graphicData uri="http://schemas.openxmlformats.org/presentationml/2006/ole">
            <mc:AlternateContent xmlns:mc="http://schemas.openxmlformats.org/markup-compatibility/2006">
              <mc:Choice xmlns:v="urn:schemas-microsoft-com:vml" Requires="v">
                <p:oleObj spid="_x0000_s3080" name="Slide" r:id="rId3" imgW="5347843" imgH="3008507" progId="PowerPoint.Slide.12">
                  <p:embed/>
                </p:oleObj>
              </mc:Choice>
              <mc:Fallback>
                <p:oleObj name="Slide" r:id="rId3" imgW="5347843" imgH="3008507" progId="PowerPoint.Slide.12">
                  <p:embed/>
                  <p:pic>
                    <p:nvPicPr>
                      <p:cNvPr id="0" name="Object 1"/>
                      <p:cNvPicPr>
                        <a:picLocks noChangeAspect="1" noChangeArrowheads="1"/>
                      </p:cNvPicPr>
                      <p:nvPr/>
                    </p:nvPicPr>
                    <p:blipFill>
                      <a:blip r:embed="rId4"/>
                      <a:srcRect/>
                      <a:stretch>
                        <a:fillRect/>
                      </a:stretch>
                    </p:blipFill>
                    <p:spPr bwMode="auto">
                      <a:xfrm>
                        <a:off x="0" y="-1"/>
                        <a:ext cx="12192000" cy="6798733"/>
                      </a:xfrm>
                      <a:prstGeom prst="rect">
                        <a:avLst/>
                      </a:prstGeom>
                      <a:noFill/>
                    </p:spPr>
                  </p:pic>
                </p:oleObj>
              </mc:Fallback>
            </mc:AlternateContent>
          </a:graphicData>
        </a:graphic>
      </p:graphicFrame>
      <p:pic>
        <p:nvPicPr>
          <p:cNvPr id="10" name="Picture 9">
            <a:extLst>
              <a:ext uri="{FF2B5EF4-FFF2-40B4-BE49-F238E27FC236}">
                <a16:creationId xmlns="" xmlns:a16="http://schemas.microsoft.com/office/drawing/2014/main" id="{178DA19E-979E-FE86-3080-34FD085A252D}"/>
              </a:ext>
            </a:extLst>
          </p:cNvPr>
          <p:cNvPicPr>
            <a:picLocks noChangeAspect="1"/>
          </p:cNvPicPr>
          <p:nvPr/>
        </p:nvPicPr>
        <p:blipFill>
          <a:blip r:embed="rId5"/>
          <a:stretch>
            <a:fillRect/>
          </a:stretch>
        </p:blipFill>
        <p:spPr>
          <a:xfrm>
            <a:off x="11049802" y="0"/>
            <a:ext cx="1142198" cy="885524"/>
          </a:xfrm>
          <a:prstGeom prst="rect">
            <a:avLst/>
          </a:prstGeom>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25996" y="4170532"/>
            <a:ext cx="2229134" cy="18684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37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4C9EC18-4CC3-9D94-F687-806EFD877DC5}"/>
              </a:ext>
            </a:extLst>
          </p:cNvPr>
          <p:cNvPicPr>
            <a:picLocks noChangeAspect="1"/>
          </p:cNvPicPr>
          <p:nvPr/>
        </p:nvPicPr>
        <p:blipFill>
          <a:blip r:embed="rId2"/>
          <a:stretch>
            <a:fillRect/>
          </a:stretch>
        </p:blipFill>
        <p:spPr>
          <a:xfrm>
            <a:off x="11459570" y="0"/>
            <a:ext cx="732430" cy="617002"/>
          </a:xfrm>
          <a:prstGeom prst="rect">
            <a:avLst/>
          </a:prstGeom>
        </p:spPr>
      </p:pic>
      <p:pic>
        <p:nvPicPr>
          <p:cNvPr id="3" name="Picture 2">
            <a:extLst>
              <a:ext uri="{FF2B5EF4-FFF2-40B4-BE49-F238E27FC236}">
                <a16:creationId xmlns="" xmlns:a16="http://schemas.microsoft.com/office/drawing/2014/main" id="{A7E3010D-7B0B-1DAC-68B1-C7DE81E7E09D}"/>
              </a:ext>
            </a:extLst>
          </p:cNvPr>
          <p:cNvPicPr>
            <a:picLocks noChangeAspect="1"/>
          </p:cNvPicPr>
          <p:nvPr/>
        </p:nvPicPr>
        <p:blipFill>
          <a:blip r:embed="rId2"/>
          <a:stretch>
            <a:fillRect/>
          </a:stretch>
        </p:blipFill>
        <p:spPr>
          <a:xfrm>
            <a:off x="11049802" y="0"/>
            <a:ext cx="1142198" cy="885524"/>
          </a:xfrm>
          <a:prstGeom prst="rect">
            <a:avLst/>
          </a:prstGeom>
        </p:spPr>
      </p:pic>
      <p:sp>
        <p:nvSpPr>
          <p:cNvPr id="28" name="TextBox 27">
            <a:extLst>
              <a:ext uri="{FF2B5EF4-FFF2-40B4-BE49-F238E27FC236}">
                <a16:creationId xmlns="" xmlns:a16="http://schemas.microsoft.com/office/drawing/2014/main" id="{29F33884-CBE4-02B7-087B-8C85463B7212}"/>
              </a:ext>
            </a:extLst>
          </p:cNvPr>
          <p:cNvSpPr txBox="1"/>
          <p:nvPr/>
        </p:nvSpPr>
        <p:spPr>
          <a:xfrm>
            <a:off x="10266265" y="2724793"/>
            <a:ext cx="637914" cy="338554"/>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Arial Narrow" panose="020B0606020202030204" pitchFamily="34" charset="0"/>
              </a:rPr>
              <a:t>False</a:t>
            </a:r>
            <a:endParaRPr lang="en-IN" sz="1600" dirty="0">
              <a:effectLst>
                <a:outerShdw blurRad="38100" dist="38100" dir="2700000" algn="tl">
                  <a:srgbClr val="000000">
                    <a:alpha val="43137"/>
                  </a:srgbClr>
                </a:outerShdw>
              </a:effectLst>
              <a:latin typeface="Arial Narrow" panose="020B0606020202030204" pitchFamily="34" charset="0"/>
            </a:endParaRPr>
          </a:p>
        </p:txBody>
      </p:sp>
      <p:sp>
        <p:nvSpPr>
          <p:cNvPr id="12" name="TextBox 11">
            <a:extLst>
              <a:ext uri="{FF2B5EF4-FFF2-40B4-BE49-F238E27FC236}">
                <a16:creationId xmlns="" xmlns:a16="http://schemas.microsoft.com/office/drawing/2014/main" id="{A75B9B3A-3F0B-6838-D915-CAF84F60A4A9}"/>
              </a:ext>
            </a:extLst>
          </p:cNvPr>
          <p:cNvSpPr txBox="1"/>
          <p:nvPr/>
        </p:nvSpPr>
        <p:spPr>
          <a:xfrm>
            <a:off x="671046" y="1212203"/>
            <a:ext cx="8978445" cy="4534446"/>
          </a:xfrm>
          <a:prstGeom prst="rect">
            <a:avLst/>
          </a:prstGeom>
          <a:noFill/>
        </p:spPr>
        <p:txBody>
          <a:bodyPr wrap="square" rtlCol="0">
            <a:spAutoFit/>
          </a:bodyPr>
          <a:lstStyle/>
          <a:p>
            <a:pPr marL="457200" indent="-457200" algn="just">
              <a:lnSpc>
                <a:spcPct val="150000"/>
              </a:lnSpc>
              <a:buFontTx/>
              <a:buChar char="-"/>
            </a:pPr>
            <a:r>
              <a:rPr lang="en-US" sz="2800" b="1" dirty="0">
                <a:latin typeface="Arial Narrow" panose="020B0606020202030204" pitchFamily="34" charset="0"/>
              </a:rPr>
              <a:t>Input command in audio form.</a:t>
            </a:r>
          </a:p>
          <a:p>
            <a:pPr marL="457200" indent="-457200" algn="just">
              <a:lnSpc>
                <a:spcPct val="150000"/>
              </a:lnSpc>
              <a:buFontTx/>
              <a:buChar char="-"/>
            </a:pPr>
            <a:r>
              <a:rPr lang="en-US" sz="2800" b="1" dirty="0">
                <a:latin typeface="Arial Narrow" panose="020B0606020202030204" pitchFamily="34" charset="0"/>
              </a:rPr>
              <a:t>If the command is “Stop”, than end.</a:t>
            </a:r>
          </a:p>
          <a:p>
            <a:pPr marL="457200" indent="-457200" algn="just">
              <a:lnSpc>
                <a:spcPct val="150000"/>
              </a:lnSpc>
              <a:buFontTx/>
              <a:buChar char="-"/>
            </a:pPr>
            <a:r>
              <a:rPr lang="en-US" sz="2800" b="1" dirty="0">
                <a:latin typeface="Arial Narrow" panose="020B0606020202030204" pitchFamily="34" charset="0"/>
              </a:rPr>
              <a:t>If the task in the command is present in the software, than run the command.</a:t>
            </a:r>
          </a:p>
          <a:p>
            <a:pPr marL="457200" indent="-457200" algn="just">
              <a:lnSpc>
                <a:spcPct val="150000"/>
              </a:lnSpc>
              <a:buFontTx/>
              <a:buChar char="-"/>
            </a:pPr>
            <a:r>
              <a:rPr lang="en-US" sz="2800" b="1" dirty="0">
                <a:latin typeface="Arial Narrow" panose="020B0606020202030204" pitchFamily="34" charset="0"/>
              </a:rPr>
              <a:t>If the task is not present in the software, than the software will show Try again or Check connection or I don’t understand.</a:t>
            </a:r>
          </a:p>
        </p:txBody>
      </p:sp>
      <p:pic>
        <p:nvPicPr>
          <p:cNvPr id="15" name="Picture 14">
            <a:extLst>
              <a:ext uri="{FF2B5EF4-FFF2-40B4-BE49-F238E27FC236}">
                <a16:creationId xmlns="" xmlns:a16="http://schemas.microsoft.com/office/drawing/2014/main" id="{39216FAF-173B-A7E9-49C4-D9EC92C17C8E}"/>
              </a:ext>
            </a:extLst>
          </p:cNvPr>
          <p:cNvPicPr>
            <a:picLocks noChangeAspect="1"/>
          </p:cNvPicPr>
          <p:nvPr/>
        </p:nvPicPr>
        <p:blipFill>
          <a:blip r:embed="rId3"/>
          <a:stretch>
            <a:fillRect/>
          </a:stretch>
        </p:blipFill>
        <p:spPr>
          <a:xfrm>
            <a:off x="9947090" y="2724793"/>
            <a:ext cx="1276265" cy="291716"/>
          </a:xfrm>
          <a:prstGeom prst="rect">
            <a:avLst/>
          </a:prstGeom>
        </p:spPr>
      </p:pic>
      <p:pic>
        <p:nvPicPr>
          <p:cNvPr id="18" name="Picture 17">
            <a:extLst>
              <a:ext uri="{FF2B5EF4-FFF2-40B4-BE49-F238E27FC236}">
                <a16:creationId xmlns="" xmlns:a16="http://schemas.microsoft.com/office/drawing/2014/main" id="{D4CEF0B4-DC5D-5685-E9E1-296F141DC82A}"/>
              </a:ext>
            </a:extLst>
          </p:cNvPr>
          <p:cNvPicPr>
            <a:picLocks noChangeAspect="1"/>
          </p:cNvPicPr>
          <p:nvPr/>
        </p:nvPicPr>
        <p:blipFill>
          <a:blip r:embed="rId4"/>
          <a:stretch>
            <a:fillRect/>
          </a:stretch>
        </p:blipFill>
        <p:spPr>
          <a:xfrm>
            <a:off x="1295121" y="2023872"/>
            <a:ext cx="453305" cy="107145"/>
          </a:xfrm>
          <a:prstGeom prst="rect">
            <a:avLst/>
          </a:prstGeom>
        </p:spPr>
      </p:pic>
      <p:pic>
        <p:nvPicPr>
          <p:cNvPr id="20" name="Picture 19">
            <a:extLst>
              <a:ext uri="{FF2B5EF4-FFF2-40B4-BE49-F238E27FC236}">
                <a16:creationId xmlns="" xmlns:a16="http://schemas.microsoft.com/office/drawing/2014/main" id="{B63E36AB-39A5-7F84-5B4D-FC25FCE2AE75}"/>
              </a:ext>
            </a:extLst>
          </p:cNvPr>
          <p:cNvPicPr>
            <a:picLocks noChangeAspect="1"/>
          </p:cNvPicPr>
          <p:nvPr/>
        </p:nvPicPr>
        <p:blipFill>
          <a:blip r:embed="rId5"/>
          <a:stretch>
            <a:fillRect/>
          </a:stretch>
        </p:blipFill>
        <p:spPr>
          <a:xfrm>
            <a:off x="439436" y="2619930"/>
            <a:ext cx="279414" cy="3524431"/>
          </a:xfrm>
          <a:prstGeom prst="rect">
            <a:avLst/>
          </a:prstGeom>
        </p:spPr>
      </p:pic>
      <p:sp>
        <p:nvSpPr>
          <p:cNvPr id="2" name="TextBox 1">
            <a:extLst>
              <a:ext uri="{FF2B5EF4-FFF2-40B4-BE49-F238E27FC236}">
                <a16:creationId xmlns="" xmlns:a16="http://schemas.microsoft.com/office/drawing/2014/main" id="{096BA741-D4E5-80F7-65FA-B724DBEB23A8}"/>
              </a:ext>
            </a:extLst>
          </p:cNvPr>
          <p:cNvSpPr txBox="1"/>
          <p:nvPr/>
        </p:nvSpPr>
        <p:spPr>
          <a:xfrm>
            <a:off x="579143" y="442762"/>
            <a:ext cx="3236360" cy="769441"/>
          </a:xfrm>
          <a:prstGeom prst="rect">
            <a:avLst/>
          </a:prstGeom>
          <a:noFill/>
        </p:spPr>
        <p:txBody>
          <a:bodyPr wrap="square" rtlCol="0">
            <a:spAutoFit/>
          </a:bodyPr>
          <a:lstStyle/>
          <a:p>
            <a:r>
              <a:rPr lang="en-US" sz="4400" b="1" u="sng" dirty="0">
                <a:effectLst>
                  <a:outerShdw blurRad="38100" dist="38100" dir="2700000" algn="tl">
                    <a:srgbClr val="000000">
                      <a:alpha val="43137"/>
                    </a:srgbClr>
                  </a:outerShdw>
                </a:effectLst>
                <a:latin typeface="Agency FB" panose="020B0503020202020204" pitchFamily="34" charset="0"/>
              </a:rPr>
              <a:t>Methodology:</a:t>
            </a:r>
            <a:endParaRPr lang="en-IN" sz="4400" b="1" u="sng" dirty="0">
              <a:effectLst>
                <a:outerShdw blurRad="38100" dist="38100" dir="2700000" algn="tl">
                  <a:srgbClr val="000000">
                    <a:alpha val="43137"/>
                  </a:srgbClr>
                </a:outerShdw>
              </a:effectLst>
              <a:latin typeface="Agency FB" panose="020B0503020202020204" pitchFamily="34" charset="0"/>
            </a:endParaRPr>
          </a:p>
        </p:txBody>
      </p:sp>
    </p:spTree>
    <p:extLst>
      <p:ext uri="{BB962C8B-B14F-4D97-AF65-F5344CB8AC3E}">
        <p14:creationId xmlns:p14="http://schemas.microsoft.com/office/powerpoint/2010/main" val="109048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1A8B31E4-933B-2C8A-4B57-A580957851FC}"/>
              </a:ext>
            </a:extLst>
          </p:cNvPr>
          <p:cNvSpPr txBox="1"/>
          <p:nvPr/>
        </p:nvSpPr>
        <p:spPr>
          <a:xfrm>
            <a:off x="518229" y="330883"/>
            <a:ext cx="2995533" cy="646331"/>
          </a:xfrm>
          <a:prstGeom prst="rect">
            <a:avLst/>
          </a:prstGeom>
          <a:noFill/>
        </p:spPr>
        <p:txBody>
          <a:bodyPr wrap="square" rtlCol="0">
            <a:spAutoFit/>
          </a:bodyPr>
          <a:lstStyle/>
          <a:p>
            <a:r>
              <a:rPr lang="en-US" sz="3600" b="1" u="sng" dirty="0">
                <a:effectLst>
                  <a:outerShdw blurRad="38100" dist="38100" dir="2700000" algn="tl">
                    <a:srgbClr val="000000">
                      <a:alpha val="43137"/>
                    </a:srgbClr>
                  </a:outerShdw>
                </a:effectLst>
                <a:latin typeface="Agency FB" panose="020B0503020202020204" pitchFamily="34" charset="0"/>
              </a:rPr>
              <a:t>Implementation:</a:t>
            </a:r>
            <a:endParaRPr lang="en-IN" sz="3600" b="1" u="sng" dirty="0">
              <a:effectLst>
                <a:outerShdw blurRad="38100" dist="38100" dir="2700000" algn="tl">
                  <a:srgbClr val="000000">
                    <a:alpha val="43137"/>
                  </a:srgbClr>
                </a:outerShdw>
              </a:effectLst>
              <a:latin typeface="Agency FB" panose="020B0503020202020204" pitchFamily="34" charset="0"/>
            </a:endParaRPr>
          </a:p>
        </p:txBody>
      </p:sp>
      <p:sp>
        <p:nvSpPr>
          <p:cNvPr id="9" name="TextBox 8">
            <a:extLst>
              <a:ext uri="{FF2B5EF4-FFF2-40B4-BE49-F238E27FC236}">
                <a16:creationId xmlns="" xmlns:a16="http://schemas.microsoft.com/office/drawing/2014/main" id="{40F44780-477E-6234-B1D6-C7BE31D0F371}"/>
              </a:ext>
            </a:extLst>
          </p:cNvPr>
          <p:cNvSpPr txBox="1"/>
          <p:nvPr/>
        </p:nvSpPr>
        <p:spPr>
          <a:xfrm>
            <a:off x="613310" y="1269809"/>
            <a:ext cx="9020710" cy="4308872"/>
          </a:xfrm>
          <a:prstGeom prst="rect">
            <a:avLst/>
          </a:prstGeom>
          <a:noFill/>
        </p:spPr>
        <p:txBody>
          <a:bodyPr wrap="square" rtlCol="0">
            <a:spAutoFit/>
          </a:bodyPr>
          <a:lstStyle/>
          <a:p>
            <a:pPr marL="457200" indent="-457200">
              <a:buAutoNum type="arabicPeriod"/>
            </a:pPr>
            <a:r>
              <a:rPr lang="en-US" sz="2400" b="1" u="sng" dirty="0" smtClean="0">
                <a:solidFill>
                  <a:srgbClr val="333399"/>
                </a:solidFill>
                <a:latin typeface="Arial Narrow" panose="020B0606020202030204" pitchFamily="34" charset="0"/>
                <a:cs typeface="Arial" panose="020B0604020202020204" pitchFamily="34" charset="0"/>
              </a:rPr>
              <a:t>Microphone </a:t>
            </a:r>
            <a:r>
              <a:rPr lang="en-US" sz="2400" b="1" u="sng" dirty="0">
                <a:solidFill>
                  <a:srgbClr val="333399"/>
                </a:solidFill>
                <a:latin typeface="Arial Narrow" panose="020B0606020202030204" pitchFamily="34" charset="0"/>
                <a:cs typeface="Arial" panose="020B0604020202020204" pitchFamily="34" charset="0"/>
              </a:rPr>
              <a:t>Specification</a:t>
            </a:r>
            <a:r>
              <a:rPr lang="en-US" sz="2400" b="1" u="sng" dirty="0" smtClean="0">
                <a:solidFill>
                  <a:srgbClr val="333399"/>
                </a:solidFill>
                <a:latin typeface="Arial" panose="020B0604020202020204" pitchFamily="34" charset="0"/>
                <a:cs typeface="Arial" panose="020B0604020202020204" pitchFamily="34" charset="0"/>
              </a:rPr>
              <a:t>:</a:t>
            </a:r>
            <a:r>
              <a:rPr lang="en-US" sz="2400" b="1" u="sng" dirty="0" smtClean="0">
                <a:solidFill>
                  <a:srgbClr val="333399"/>
                </a:solidFill>
                <a:latin typeface="Arial" panose="020B0604020202020204" pitchFamily="34" charset="0"/>
                <a:cs typeface="Arial" panose="020B0604020202020204" pitchFamily="34" charset="0"/>
              </a:rPr>
              <a:t>  </a:t>
            </a:r>
          </a:p>
          <a:p>
            <a:r>
              <a:rPr lang="en-US" b="1" dirty="0" smtClean="0">
                <a:latin typeface="Arial" panose="020B0604020202020204" pitchFamily="34" charset="0"/>
                <a:cs typeface="Arial" panose="020B0604020202020204" pitchFamily="34" charset="0"/>
              </a:rPr>
              <a:t>       Use </a:t>
            </a:r>
            <a:r>
              <a:rPr lang="en-US" b="1" dirty="0">
                <a:latin typeface="Arial" panose="020B0604020202020204" pitchFamily="34" charset="0"/>
                <a:cs typeface="Arial" panose="020B0604020202020204" pitchFamily="34" charset="0"/>
              </a:rPr>
              <a:t>your voice for apps using </a:t>
            </a:r>
            <a:r>
              <a:rPr lang="en-US" b="1" dirty="0" smtClean="0">
                <a:latin typeface="Arial" panose="020B0604020202020204" pitchFamily="34" charset="0"/>
                <a:cs typeface="Arial" panose="020B0604020202020204" pitchFamily="34" charset="0"/>
              </a:rPr>
              <a:t>Microsoft's</a:t>
            </a:r>
          </a:p>
          <a:p>
            <a:r>
              <a:rPr lang="en-US" b="1" dirty="0" smtClean="0">
                <a:latin typeface="Arial" panose="020B0604020202020204" pitchFamily="34" charset="0"/>
                <a:cs typeface="Arial" panose="020B0604020202020204" pitchFamily="34" charset="0"/>
              </a:rPr>
              <a:t>       online </a:t>
            </a:r>
            <a:r>
              <a:rPr lang="en-US" b="1" dirty="0">
                <a:latin typeface="Arial" panose="020B0604020202020204" pitchFamily="34" charset="0"/>
                <a:cs typeface="Arial" panose="020B0604020202020204" pitchFamily="34" charset="0"/>
              </a:rPr>
              <a:t>speech recognition </a:t>
            </a:r>
            <a:r>
              <a:rPr lang="en-US" b="1"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technology. </a:t>
            </a:r>
            <a:endParaRPr lang="en-US" b="1" dirty="0" smtClean="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     Your </a:t>
            </a:r>
            <a:r>
              <a:rPr lang="en-US" b="1" dirty="0">
                <a:latin typeface="Arial" panose="020B0604020202020204" pitchFamily="34" charset="0"/>
                <a:cs typeface="Arial" panose="020B0604020202020204" pitchFamily="34" charset="0"/>
              </a:rPr>
              <a:t>everyday use of apps that use online speech </a:t>
            </a:r>
            <a:endParaRPr lang="en-US" b="1"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      recognition </a:t>
            </a:r>
            <a:r>
              <a:rPr lang="en-US" b="1" dirty="0">
                <a:latin typeface="Arial" panose="020B0604020202020204" pitchFamily="34" charset="0"/>
                <a:cs typeface="Arial" panose="020B0604020202020204" pitchFamily="34" charset="0"/>
              </a:rPr>
              <a:t>could improve the accuracy </a:t>
            </a:r>
            <a:r>
              <a:rPr lang="en-US" b="1" dirty="0" smtClean="0">
                <a:latin typeface="Arial" panose="020B0604020202020204" pitchFamily="34" charset="0"/>
                <a:cs typeface="Arial" panose="020B0604020202020204" pitchFamily="34" charset="0"/>
              </a:rPr>
              <a:t>of </a:t>
            </a:r>
          </a:p>
          <a:p>
            <a:r>
              <a:rPr lang="en-US" b="1"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     online </a:t>
            </a:r>
            <a:r>
              <a:rPr lang="en-US" b="1" dirty="0">
                <a:latin typeface="Arial" panose="020B0604020202020204" pitchFamily="34" charset="0"/>
                <a:cs typeface="Arial" panose="020B0604020202020204" pitchFamily="34" charset="0"/>
              </a:rPr>
              <a:t>speech technology for everyone who speaks your language</a:t>
            </a:r>
            <a:r>
              <a:rPr lang="en-US" b="1" dirty="0" smtClean="0">
                <a:latin typeface="Arial" panose="020B0604020202020204" pitchFamily="34" charset="0"/>
                <a:cs typeface="Arial" panose="020B0604020202020204" pitchFamily="34" charset="0"/>
              </a:rPr>
              <a:t>.</a:t>
            </a:r>
            <a:endParaRPr lang="en-US" sz="2400" b="1" u="sng" dirty="0">
              <a:solidFill>
                <a:srgbClr val="333399"/>
              </a:solidFill>
              <a:latin typeface="Arial" panose="020B0604020202020204" pitchFamily="34" charset="0"/>
              <a:cs typeface="Arial" panose="020B0604020202020204" pitchFamily="34" charset="0"/>
            </a:endParaRPr>
          </a:p>
          <a:p>
            <a:endParaRPr lang="en-US" sz="2400" b="1" u="sng" dirty="0">
              <a:solidFill>
                <a:srgbClr val="333399"/>
              </a:solidFill>
              <a:latin typeface="Arial" panose="020B0604020202020204" pitchFamily="34" charset="0"/>
              <a:cs typeface="Arial" panose="020B0604020202020204" pitchFamily="34" charset="0"/>
            </a:endParaRPr>
          </a:p>
          <a:p>
            <a:r>
              <a:rPr lang="en-US" sz="2400" b="1" dirty="0">
                <a:solidFill>
                  <a:srgbClr val="333399"/>
                </a:solidFill>
                <a:latin typeface="Arial Narrow" panose="020B0606020202030204" pitchFamily="34" charset="0"/>
                <a:cs typeface="Arial" panose="020B0604020202020204" pitchFamily="34" charset="0"/>
              </a:rPr>
              <a:t>2. </a:t>
            </a:r>
            <a:r>
              <a:rPr lang="en-US" sz="2400" b="1" u="sng" dirty="0">
                <a:solidFill>
                  <a:srgbClr val="333399"/>
                </a:solidFill>
                <a:latin typeface="Arial Narrow" panose="020B0606020202030204" pitchFamily="34" charset="0"/>
                <a:cs typeface="Arial" panose="020B0604020202020204" pitchFamily="34" charset="0"/>
              </a:rPr>
              <a:t>Device Information:   </a:t>
            </a:r>
          </a:p>
          <a:p>
            <a:r>
              <a:rPr lang="en-US" sz="2400" b="1" dirty="0">
                <a:solidFill>
                  <a:srgbClr val="333399"/>
                </a:solidFill>
                <a:latin typeface="Arial Narrow" panose="020B0606020202030204" pitchFamily="34" charset="0"/>
                <a:cs typeface="Arial" panose="020B0604020202020204" pitchFamily="34" charset="0"/>
              </a:rPr>
              <a:t>    </a:t>
            </a:r>
            <a:r>
              <a:rPr lang="en-US" sz="2200" b="1" dirty="0">
                <a:latin typeface="Arial Narrow" panose="020B0606020202030204" pitchFamily="34" charset="0"/>
                <a:cs typeface="Arial" panose="020B0604020202020204" pitchFamily="34" charset="0"/>
              </a:rPr>
              <a:t>Device name – </a:t>
            </a:r>
            <a:r>
              <a:rPr lang="en-US" sz="2200" b="1" dirty="0" err="1">
                <a:latin typeface="Arial Narrow" panose="020B0606020202030204" pitchFamily="34" charset="0"/>
                <a:cs typeface="Arial" panose="020B0604020202020204" pitchFamily="34" charset="0"/>
              </a:rPr>
              <a:t>realmelaptop</a:t>
            </a:r>
            <a:endParaRPr lang="en-US" sz="2200" b="1" dirty="0">
              <a:latin typeface="Arial Narrow" panose="020B0606020202030204" pitchFamily="34" charset="0"/>
              <a:cs typeface="Arial" panose="020B0604020202020204" pitchFamily="34" charset="0"/>
            </a:endParaRPr>
          </a:p>
          <a:p>
            <a:r>
              <a:rPr lang="en-US" sz="2200" b="1" dirty="0">
                <a:solidFill>
                  <a:srgbClr val="333399"/>
                </a:solidFill>
                <a:latin typeface="Arial Narrow" panose="020B0606020202030204" pitchFamily="34" charset="0"/>
                <a:cs typeface="Arial" panose="020B0604020202020204" pitchFamily="34" charset="0"/>
              </a:rPr>
              <a:t>     </a:t>
            </a:r>
            <a:r>
              <a:rPr lang="en-US" sz="2200" b="1" dirty="0">
                <a:latin typeface="Arial Narrow" panose="020B0606020202030204" pitchFamily="34" charset="0"/>
                <a:cs typeface="Arial" panose="020B0604020202020204" pitchFamily="34" charset="0"/>
              </a:rPr>
              <a:t>Processor – 11</a:t>
            </a:r>
            <a:r>
              <a:rPr lang="en-US" sz="2200" b="1" baseline="30000" dirty="0">
                <a:latin typeface="Arial Narrow" panose="020B0606020202030204" pitchFamily="34" charset="0"/>
                <a:cs typeface="Arial" panose="020B0604020202020204" pitchFamily="34" charset="0"/>
              </a:rPr>
              <a:t>th</a:t>
            </a:r>
            <a:r>
              <a:rPr lang="en-US" sz="2200" b="1" dirty="0">
                <a:latin typeface="Arial Narrow" panose="020B0606020202030204" pitchFamily="34" charset="0"/>
                <a:cs typeface="Arial" panose="020B0604020202020204" pitchFamily="34" charset="0"/>
              </a:rPr>
              <a:t> Gen Intel(R) Core(TM) i3-1115G4 @ 3.00Hz 3.00GHz</a:t>
            </a:r>
          </a:p>
          <a:p>
            <a:r>
              <a:rPr lang="en-US" sz="2200" b="1" dirty="0">
                <a:solidFill>
                  <a:srgbClr val="333399"/>
                </a:solidFill>
                <a:latin typeface="Arial Narrow" panose="020B0606020202030204" pitchFamily="34" charset="0"/>
                <a:cs typeface="Arial" panose="020B0604020202020204" pitchFamily="34" charset="0"/>
              </a:rPr>
              <a:t>     </a:t>
            </a:r>
            <a:r>
              <a:rPr lang="en-US" sz="2200" b="1" dirty="0">
                <a:latin typeface="Arial Narrow" panose="020B0606020202030204" pitchFamily="34" charset="0"/>
                <a:cs typeface="Arial" panose="020B0604020202020204" pitchFamily="34" charset="0"/>
              </a:rPr>
              <a:t>Installed RAM – 8.00 GB (7.79 GB usable)</a:t>
            </a:r>
          </a:p>
          <a:p>
            <a:r>
              <a:rPr lang="en-US" sz="2200" b="1" dirty="0">
                <a:solidFill>
                  <a:srgbClr val="333399"/>
                </a:solidFill>
                <a:latin typeface="Arial Narrow" panose="020B0606020202030204" pitchFamily="34" charset="0"/>
                <a:cs typeface="Arial" panose="020B0604020202020204" pitchFamily="34" charset="0"/>
              </a:rPr>
              <a:t>     </a:t>
            </a:r>
            <a:r>
              <a:rPr lang="en-US" sz="2200" b="1" dirty="0">
                <a:latin typeface="Arial Narrow" panose="020B0606020202030204" pitchFamily="34" charset="0"/>
                <a:cs typeface="Arial" panose="020B0604020202020204" pitchFamily="34" charset="0"/>
              </a:rPr>
              <a:t>System Type- 64-bit operating system, x64-based processor</a:t>
            </a:r>
          </a:p>
          <a:p>
            <a:r>
              <a:rPr lang="en-US" sz="2200" b="1" dirty="0">
                <a:solidFill>
                  <a:srgbClr val="333399"/>
                </a:solidFill>
                <a:latin typeface="Arial Narrow" panose="020B0606020202030204" pitchFamily="34" charset="0"/>
                <a:cs typeface="Arial" panose="020B0604020202020204" pitchFamily="34" charset="0"/>
              </a:rPr>
              <a:t>     </a:t>
            </a:r>
            <a:r>
              <a:rPr lang="en-US" sz="2200" b="1" dirty="0">
                <a:latin typeface="Arial Narrow" panose="020B0606020202030204" pitchFamily="34" charset="0"/>
                <a:cs typeface="Arial" panose="020B0604020202020204" pitchFamily="34" charset="0"/>
              </a:rPr>
              <a:t>Pen and touch- No pen or touch is available for this display</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602131" y="1061880"/>
            <a:ext cx="2654355" cy="1783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5">
            <a:extLst>
              <a:ext uri="{FF2B5EF4-FFF2-40B4-BE49-F238E27FC236}">
                <a16:creationId xmlns="" xmlns:a16="http://schemas.microsoft.com/office/drawing/2014/main" id="{FFD277A6-A007-4093-1644-3FAD3E4A0682}"/>
              </a:ext>
            </a:extLst>
          </p:cNvPr>
          <p:cNvPicPr>
            <a:picLocks noChangeAspect="1"/>
          </p:cNvPicPr>
          <p:nvPr/>
        </p:nvPicPr>
        <p:blipFill>
          <a:blip r:embed="rId3"/>
          <a:stretch>
            <a:fillRect/>
          </a:stretch>
        </p:blipFill>
        <p:spPr>
          <a:xfrm>
            <a:off x="11049802" y="0"/>
            <a:ext cx="1142198" cy="885524"/>
          </a:xfrm>
          <a:prstGeom prst="rect">
            <a:avLst/>
          </a:prstGeom>
        </p:spPr>
      </p:pic>
    </p:spTree>
    <p:extLst>
      <p:ext uri="{BB962C8B-B14F-4D97-AF65-F5344CB8AC3E}">
        <p14:creationId xmlns:p14="http://schemas.microsoft.com/office/powerpoint/2010/main" val="3800031774"/>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discovery</Template>
  <TotalTime>1335</TotalTime>
  <Words>5424</Words>
  <Application>Microsoft Office PowerPoint</Application>
  <PresentationFormat>Custom</PresentationFormat>
  <Paragraphs>740</Paragraphs>
  <Slides>27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Office Theme</vt:lpstr>
      <vt:lpstr>Slide</vt:lpstr>
      <vt:lpstr>A COMPUTER ASSISTANT ACCESSIBLE THROUGH VOICE</vt:lpstr>
      <vt:lpstr>OUTLINE:</vt:lpstr>
      <vt:lpstr>Introduction:</vt:lpstr>
      <vt:lpstr>problem statement:</vt:lpstr>
      <vt:lpstr>PowerPoint Presentation</vt:lpstr>
      <vt:lpstr>aim and objectives:</vt:lpstr>
      <vt:lpstr>PowerPoint Presentation</vt:lpstr>
      <vt:lpstr>PowerPoint Presentation</vt:lpstr>
      <vt:lpstr>PowerPoint Presentation</vt:lpstr>
      <vt:lpstr>RESULT AND ANALYSIS:</vt:lpstr>
      <vt:lpstr>PowerPoint Presentation</vt:lpstr>
      <vt:lpstr>LIMITATIONS OF THE PROJECT:</vt:lpstr>
      <vt:lpstr>CONCLUSIONS:</vt:lpstr>
      <vt:lpstr>RECOMMENDATIONS:</vt:lpstr>
      <vt:lpstr>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COMPUTER ASSISTANT ACCESSIBLE THROUGH VOICE</dc:title>
  <dc:creator>latikabansal08@gmail.com</dc:creator>
  <cp:lastModifiedBy>Lalit Max</cp:lastModifiedBy>
  <cp:revision>33</cp:revision>
  <dcterms:created xsi:type="dcterms:W3CDTF">2022-12-10T16:03:55Z</dcterms:created>
  <dcterms:modified xsi:type="dcterms:W3CDTF">2023-02-01T21:17:11Z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